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2" r:id="rId2"/>
    <p:sldId id="259" r:id="rId3"/>
    <p:sldId id="310" r:id="rId4"/>
    <p:sldId id="315" r:id="rId5"/>
    <p:sldId id="314" r:id="rId6"/>
    <p:sldId id="274" r:id="rId7"/>
    <p:sldId id="316" r:id="rId8"/>
    <p:sldId id="317" r:id="rId9"/>
    <p:sldId id="287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6418"/>
  </p:normalViewPr>
  <p:slideViewPr>
    <p:cSldViewPr snapToGrid="0">
      <p:cViewPr varScale="1">
        <p:scale>
          <a:sx n="112" d="100"/>
          <a:sy n="112" d="100"/>
        </p:scale>
        <p:origin x="113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8F4C1-BF16-9E49-B7D5-401BE2FCD309}" type="doc">
      <dgm:prSet loTypeId="urn:microsoft.com/office/officeart/2005/8/layout/radial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6D14E1-2174-C64E-A827-43447D54E951}">
      <dgm:prSet phldrT="[Text]" custT="1"/>
      <dgm:spPr/>
      <dgm:t>
        <a:bodyPr/>
        <a:lstStyle/>
        <a:p>
          <a:r>
            <a:rPr lang="en-US" sz="1100" b="1" dirty="0"/>
            <a:t>Coordinates</a:t>
          </a:r>
        </a:p>
      </dgm:t>
    </dgm:pt>
    <dgm:pt modelId="{7FE45DE1-D090-8847-9CB6-89E619BCD4F7}" type="parTrans" cxnId="{EF99D2C9-30AA-CB47-B3F7-EEA9BF59F475}">
      <dgm:prSet/>
      <dgm:spPr/>
      <dgm:t>
        <a:bodyPr/>
        <a:lstStyle/>
        <a:p>
          <a:endParaRPr lang="en-US"/>
        </a:p>
      </dgm:t>
    </dgm:pt>
    <dgm:pt modelId="{F000F7DB-F3F6-194A-824E-0667416E2EAD}" type="sibTrans" cxnId="{EF99D2C9-30AA-CB47-B3F7-EEA9BF59F475}">
      <dgm:prSet/>
      <dgm:spPr/>
      <dgm:t>
        <a:bodyPr/>
        <a:lstStyle/>
        <a:p>
          <a:endParaRPr lang="en-US"/>
        </a:p>
      </dgm:t>
    </dgm:pt>
    <dgm:pt modelId="{54F301AB-B208-9045-B0A4-79CC885BD355}">
      <dgm:prSet phldrT="[Text]" custT="1"/>
      <dgm:spPr/>
      <dgm:t>
        <a:bodyPr/>
        <a:lstStyle/>
        <a:p>
          <a:r>
            <a:rPr lang="en-US" sz="1100" b="1"/>
            <a:t>Channels</a:t>
          </a:r>
        </a:p>
      </dgm:t>
    </dgm:pt>
    <dgm:pt modelId="{A75E9007-86BB-9F40-9652-6F16EBE84E52}" type="parTrans" cxnId="{23D777A5-E7F7-6542-9AC9-9984CC02E17C}">
      <dgm:prSet/>
      <dgm:spPr/>
      <dgm:t>
        <a:bodyPr/>
        <a:lstStyle/>
        <a:p>
          <a:endParaRPr lang="en-US"/>
        </a:p>
      </dgm:t>
    </dgm:pt>
    <dgm:pt modelId="{63964CAB-A062-D44C-BBA0-2BCDF4784410}" type="sibTrans" cxnId="{23D777A5-E7F7-6542-9AC9-9984CC02E17C}">
      <dgm:prSet/>
      <dgm:spPr/>
      <dgm:t>
        <a:bodyPr/>
        <a:lstStyle/>
        <a:p>
          <a:endParaRPr lang="en-US"/>
        </a:p>
      </dgm:t>
    </dgm:pt>
    <dgm:pt modelId="{D8617621-8CA6-F54D-8893-7B6C9B0BF546}">
      <dgm:prSet phldrT="[Text]" custT="1"/>
      <dgm:spPr/>
      <dgm:t>
        <a:bodyPr/>
        <a:lstStyle/>
        <a:p>
          <a:r>
            <a:rPr lang="en-US" sz="1100" b="1"/>
            <a:t>Corrections</a:t>
          </a:r>
        </a:p>
      </dgm:t>
    </dgm:pt>
    <dgm:pt modelId="{303B704E-F185-6A4C-9A9C-7C1641090318}" type="parTrans" cxnId="{CDA70A06-0648-5444-A392-5425C3386C03}">
      <dgm:prSet/>
      <dgm:spPr/>
      <dgm:t>
        <a:bodyPr/>
        <a:lstStyle/>
        <a:p>
          <a:endParaRPr lang="en-US"/>
        </a:p>
      </dgm:t>
    </dgm:pt>
    <dgm:pt modelId="{13309384-8480-034F-8391-9C5C6A5B8B7E}" type="sibTrans" cxnId="{CDA70A06-0648-5444-A392-5425C3386C03}">
      <dgm:prSet/>
      <dgm:spPr/>
      <dgm:t>
        <a:bodyPr/>
        <a:lstStyle/>
        <a:p>
          <a:endParaRPr lang="en-US"/>
        </a:p>
      </dgm:t>
    </dgm:pt>
    <dgm:pt modelId="{E3113A3A-1E9E-3448-BEA2-5CB06F68B4C6}">
      <dgm:prSet phldrT="[Text]" custT="1"/>
      <dgm:spPr/>
      <dgm:t>
        <a:bodyPr/>
        <a:lstStyle/>
        <a:p>
          <a:r>
            <a:rPr lang="en-US" sz="1100" b="1"/>
            <a:t>Connections </a:t>
          </a:r>
        </a:p>
      </dgm:t>
    </dgm:pt>
    <dgm:pt modelId="{7A5EF019-8E0B-CA47-9790-08249CE7CBC8}" type="parTrans" cxnId="{9B81BAED-7082-D548-80A3-A623A1ABA9E9}">
      <dgm:prSet/>
      <dgm:spPr/>
      <dgm:t>
        <a:bodyPr/>
        <a:lstStyle/>
        <a:p>
          <a:endParaRPr lang="en-US"/>
        </a:p>
      </dgm:t>
    </dgm:pt>
    <dgm:pt modelId="{1600E446-4183-C348-B760-19272CBF716D}" type="sibTrans" cxnId="{9B81BAED-7082-D548-80A3-A623A1ABA9E9}">
      <dgm:prSet/>
      <dgm:spPr/>
      <dgm:t>
        <a:bodyPr/>
        <a:lstStyle/>
        <a:p>
          <a:endParaRPr lang="en-US"/>
        </a:p>
      </dgm:t>
    </dgm:pt>
    <dgm:pt modelId="{F212EA0C-0D72-4F40-B247-2D227F7746CB}">
      <dgm:prSet phldrT="[Text]" custT="1"/>
      <dgm:spPr/>
      <dgm:t>
        <a:bodyPr/>
        <a:lstStyle/>
        <a:p>
          <a:r>
            <a:rPr lang="en-US" sz="1100" b="1"/>
            <a:t>Content</a:t>
          </a:r>
        </a:p>
      </dgm:t>
    </dgm:pt>
    <dgm:pt modelId="{5995685B-356B-FF47-9062-7936A0A8D3F8}" type="parTrans" cxnId="{3A3110D4-72D0-5F48-930E-D3BAC0A2CC6C}">
      <dgm:prSet/>
      <dgm:spPr/>
      <dgm:t>
        <a:bodyPr/>
        <a:lstStyle/>
        <a:p>
          <a:endParaRPr lang="en-US"/>
        </a:p>
      </dgm:t>
    </dgm:pt>
    <dgm:pt modelId="{8B9E9288-C1D1-F044-BDDE-7877B7B16F95}" type="sibTrans" cxnId="{3A3110D4-72D0-5F48-930E-D3BAC0A2CC6C}">
      <dgm:prSet/>
      <dgm:spPr/>
      <dgm:t>
        <a:bodyPr/>
        <a:lstStyle/>
        <a:p>
          <a:endParaRPr lang="en-US"/>
        </a:p>
      </dgm:t>
    </dgm:pt>
    <dgm:pt modelId="{80CFE943-CA32-FD49-B98A-2BCD1AD80619}" type="pres">
      <dgm:prSet presAssocID="{5C68F4C1-BF16-9E49-B7D5-401BE2FCD3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D8B66A-C6E0-4049-AD47-0283FF625A2B}" type="pres">
      <dgm:prSet presAssocID="{BD6D14E1-2174-C64E-A827-43447D54E951}" presName="centerShape" presStyleLbl="node0" presStyleIdx="0" presStyleCnt="1" custScaleX="115520" custLinFactNeighborX="14377" custLinFactNeighborY="-43747"/>
      <dgm:spPr/>
    </dgm:pt>
    <dgm:pt modelId="{BF7E945F-7DAA-0D4C-98EE-38AF2257C0BD}" type="pres">
      <dgm:prSet presAssocID="{A75E9007-86BB-9F40-9652-6F16EBE84E52}" presName="Name9" presStyleLbl="parChTrans1D2" presStyleIdx="0" presStyleCnt="4"/>
      <dgm:spPr/>
    </dgm:pt>
    <dgm:pt modelId="{73E11752-4B36-2E48-89AC-F7D193ED2AEF}" type="pres">
      <dgm:prSet presAssocID="{A75E9007-86BB-9F40-9652-6F16EBE84E52}" presName="connTx" presStyleLbl="parChTrans1D2" presStyleIdx="0" presStyleCnt="4"/>
      <dgm:spPr/>
    </dgm:pt>
    <dgm:pt modelId="{B0D1C375-7D53-4641-882E-12A25DA56F87}" type="pres">
      <dgm:prSet presAssocID="{54F301AB-B208-9045-B0A4-79CC885BD355}" presName="node" presStyleLbl="node1" presStyleIdx="0" presStyleCnt="4" custRadScaleRad="82182" custRadScaleInc="-171574">
        <dgm:presLayoutVars>
          <dgm:bulletEnabled val="1"/>
        </dgm:presLayoutVars>
      </dgm:prSet>
      <dgm:spPr/>
    </dgm:pt>
    <dgm:pt modelId="{BA7E8906-A9A9-A942-BF97-9AA37877B33D}" type="pres">
      <dgm:prSet presAssocID="{303B704E-F185-6A4C-9A9C-7C1641090318}" presName="Name9" presStyleLbl="parChTrans1D2" presStyleIdx="1" presStyleCnt="4"/>
      <dgm:spPr/>
    </dgm:pt>
    <dgm:pt modelId="{83E7CFF0-01DD-534F-AFDE-B4E5DCFDB4ED}" type="pres">
      <dgm:prSet presAssocID="{303B704E-F185-6A4C-9A9C-7C1641090318}" presName="connTx" presStyleLbl="parChTrans1D2" presStyleIdx="1" presStyleCnt="4"/>
      <dgm:spPr/>
    </dgm:pt>
    <dgm:pt modelId="{3DFE9089-58F3-E04E-9D77-DD43C4408D13}" type="pres">
      <dgm:prSet presAssocID="{D8617621-8CA6-F54D-8893-7B6C9B0BF546}" presName="node" presStyleLbl="node1" presStyleIdx="1" presStyleCnt="4" custScaleX="113243" custRadScaleRad="151048" custRadScaleInc="-16227">
        <dgm:presLayoutVars>
          <dgm:bulletEnabled val="1"/>
        </dgm:presLayoutVars>
      </dgm:prSet>
      <dgm:spPr/>
    </dgm:pt>
    <dgm:pt modelId="{E4F1F2B2-4838-7748-BAE6-8D4B06287444}" type="pres">
      <dgm:prSet presAssocID="{7A5EF019-8E0B-CA47-9790-08249CE7CBC8}" presName="Name9" presStyleLbl="parChTrans1D2" presStyleIdx="2" presStyleCnt="4"/>
      <dgm:spPr/>
    </dgm:pt>
    <dgm:pt modelId="{988650D1-3131-A84D-86EE-947DDDBC7EA8}" type="pres">
      <dgm:prSet presAssocID="{7A5EF019-8E0B-CA47-9790-08249CE7CBC8}" presName="connTx" presStyleLbl="parChTrans1D2" presStyleIdx="2" presStyleCnt="4"/>
      <dgm:spPr/>
    </dgm:pt>
    <dgm:pt modelId="{9F9D07D7-EF0B-4E4F-ACAB-AF1454868698}" type="pres">
      <dgm:prSet presAssocID="{E3113A3A-1E9E-3448-BEA2-5CB06F68B4C6}" presName="node" presStyleLbl="node1" presStyleIdx="2" presStyleCnt="4" custScaleX="117493" custRadScaleRad="126482" custRadScaleInc="-98186">
        <dgm:presLayoutVars>
          <dgm:bulletEnabled val="1"/>
        </dgm:presLayoutVars>
      </dgm:prSet>
      <dgm:spPr/>
    </dgm:pt>
    <dgm:pt modelId="{7DD1AFE6-3311-C84F-A221-7BFB6F11BFC5}" type="pres">
      <dgm:prSet presAssocID="{5995685B-356B-FF47-9062-7936A0A8D3F8}" presName="Name9" presStyleLbl="parChTrans1D2" presStyleIdx="3" presStyleCnt="4"/>
      <dgm:spPr/>
    </dgm:pt>
    <dgm:pt modelId="{F3F72538-058D-DE46-92B4-8CB34C97C30A}" type="pres">
      <dgm:prSet presAssocID="{5995685B-356B-FF47-9062-7936A0A8D3F8}" presName="connTx" presStyleLbl="parChTrans1D2" presStyleIdx="3" presStyleCnt="4"/>
      <dgm:spPr/>
    </dgm:pt>
    <dgm:pt modelId="{A2CB02E1-46A3-FD41-A574-4D6425BCD160}" type="pres">
      <dgm:prSet presAssocID="{F212EA0C-0D72-4F40-B247-2D227F7746CB}" presName="node" presStyleLbl="node1" presStyleIdx="3" presStyleCnt="4" custScaleX="112114" custRadScaleRad="98641" custRadScaleInc="-150344">
        <dgm:presLayoutVars>
          <dgm:bulletEnabled val="1"/>
        </dgm:presLayoutVars>
      </dgm:prSet>
      <dgm:spPr/>
    </dgm:pt>
  </dgm:ptLst>
  <dgm:cxnLst>
    <dgm:cxn modelId="{CDA70A06-0648-5444-A392-5425C3386C03}" srcId="{BD6D14E1-2174-C64E-A827-43447D54E951}" destId="{D8617621-8CA6-F54D-8893-7B6C9B0BF546}" srcOrd="1" destOrd="0" parTransId="{303B704E-F185-6A4C-9A9C-7C1641090318}" sibTransId="{13309384-8480-034F-8391-9C5C6A5B8B7E}"/>
    <dgm:cxn modelId="{155C1F1D-574E-6042-8D29-788020E61F16}" type="presOf" srcId="{A75E9007-86BB-9F40-9652-6F16EBE84E52}" destId="{BF7E945F-7DAA-0D4C-98EE-38AF2257C0BD}" srcOrd="0" destOrd="0" presId="urn:microsoft.com/office/officeart/2005/8/layout/radial1"/>
    <dgm:cxn modelId="{9CB0463C-27B2-E349-9016-469C8EB2D54E}" type="presOf" srcId="{D8617621-8CA6-F54D-8893-7B6C9B0BF546}" destId="{3DFE9089-58F3-E04E-9D77-DD43C4408D13}" srcOrd="0" destOrd="0" presId="urn:microsoft.com/office/officeart/2005/8/layout/radial1"/>
    <dgm:cxn modelId="{3D3AD14A-E567-B140-9B1F-F7DDF29502E2}" type="presOf" srcId="{5995685B-356B-FF47-9062-7936A0A8D3F8}" destId="{7DD1AFE6-3311-C84F-A221-7BFB6F11BFC5}" srcOrd="0" destOrd="0" presId="urn:microsoft.com/office/officeart/2005/8/layout/radial1"/>
    <dgm:cxn modelId="{01262F4B-BF93-114A-A39F-17074C51EE35}" type="presOf" srcId="{E3113A3A-1E9E-3448-BEA2-5CB06F68B4C6}" destId="{9F9D07D7-EF0B-4E4F-ACAB-AF1454868698}" srcOrd="0" destOrd="0" presId="urn:microsoft.com/office/officeart/2005/8/layout/radial1"/>
    <dgm:cxn modelId="{1092E94F-1AE2-3948-8EB6-33256FCD0F7C}" type="presOf" srcId="{BD6D14E1-2174-C64E-A827-43447D54E951}" destId="{4BD8B66A-C6E0-4049-AD47-0283FF625A2B}" srcOrd="0" destOrd="0" presId="urn:microsoft.com/office/officeart/2005/8/layout/radial1"/>
    <dgm:cxn modelId="{A8D521A4-B5D8-F641-A8E5-F34E1EDE33FA}" type="presOf" srcId="{303B704E-F185-6A4C-9A9C-7C1641090318}" destId="{83E7CFF0-01DD-534F-AFDE-B4E5DCFDB4ED}" srcOrd="1" destOrd="0" presId="urn:microsoft.com/office/officeart/2005/8/layout/radial1"/>
    <dgm:cxn modelId="{23D777A5-E7F7-6542-9AC9-9984CC02E17C}" srcId="{BD6D14E1-2174-C64E-A827-43447D54E951}" destId="{54F301AB-B208-9045-B0A4-79CC885BD355}" srcOrd="0" destOrd="0" parTransId="{A75E9007-86BB-9F40-9652-6F16EBE84E52}" sibTransId="{63964CAB-A062-D44C-BBA0-2BCDF4784410}"/>
    <dgm:cxn modelId="{DB9E10BF-BCBB-6D4E-8E00-E82D36D51393}" type="presOf" srcId="{7A5EF019-8E0B-CA47-9790-08249CE7CBC8}" destId="{E4F1F2B2-4838-7748-BAE6-8D4B06287444}" srcOrd="0" destOrd="0" presId="urn:microsoft.com/office/officeart/2005/8/layout/radial1"/>
    <dgm:cxn modelId="{EF99D2C9-30AA-CB47-B3F7-EEA9BF59F475}" srcId="{5C68F4C1-BF16-9E49-B7D5-401BE2FCD309}" destId="{BD6D14E1-2174-C64E-A827-43447D54E951}" srcOrd="0" destOrd="0" parTransId="{7FE45DE1-D090-8847-9CB6-89E619BCD4F7}" sibTransId="{F000F7DB-F3F6-194A-824E-0667416E2EAD}"/>
    <dgm:cxn modelId="{A7412ACF-A9C5-EC47-B329-FA94ACADE1F2}" type="presOf" srcId="{5C68F4C1-BF16-9E49-B7D5-401BE2FCD309}" destId="{80CFE943-CA32-FD49-B98A-2BCD1AD80619}" srcOrd="0" destOrd="0" presId="urn:microsoft.com/office/officeart/2005/8/layout/radial1"/>
    <dgm:cxn modelId="{3A3110D4-72D0-5F48-930E-D3BAC0A2CC6C}" srcId="{BD6D14E1-2174-C64E-A827-43447D54E951}" destId="{F212EA0C-0D72-4F40-B247-2D227F7746CB}" srcOrd="3" destOrd="0" parTransId="{5995685B-356B-FF47-9062-7936A0A8D3F8}" sibTransId="{8B9E9288-C1D1-F044-BDDE-7877B7B16F95}"/>
    <dgm:cxn modelId="{977298D7-9563-C448-B375-756A42972BF9}" type="presOf" srcId="{A75E9007-86BB-9F40-9652-6F16EBE84E52}" destId="{73E11752-4B36-2E48-89AC-F7D193ED2AEF}" srcOrd="1" destOrd="0" presId="urn:microsoft.com/office/officeart/2005/8/layout/radial1"/>
    <dgm:cxn modelId="{5785B8E3-2EC4-4740-AB25-EFAA8A636602}" type="presOf" srcId="{303B704E-F185-6A4C-9A9C-7C1641090318}" destId="{BA7E8906-A9A9-A942-BF97-9AA37877B33D}" srcOrd="0" destOrd="0" presId="urn:microsoft.com/office/officeart/2005/8/layout/radial1"/>
    <dgm:cxn modelId="{9B81BAED-7082-D548-80A3-A623A1ABA9E9}" srcId="{BD6D14E1-2174-C64E-A827-43447D54E951}" destId="{E3113A3A-1E9E-3448-BEA2-5CB06F68B4C6}" srcOrd="2" destOrd="0" parTransId="{7A5EF019-8E0B-CA47-9790-08249CE7CBC8}" sibTransId="{1600E446-4183-C348-B760-19272CBF716D}"/>
    <dgm:cxn modelId="{B6B505F0-0F40-4144-8774-F0C3C31A3160}" type="presOf" srcId="{54F301AB-B208-9045-B0A4-79CC885BD355}" destId="{B0D1C375-7D53-4641-882E-12A25DA56F87}" srcOrd="0" destOrd="0" presId="urn:microsoft.com/office/officeart/2005/8/layout/radial1"/>
    <dgm:cxn modelId="{247304F3-F57C-0C40-B2D8-8B300090899F}" type="presOf" srcId="{7A5EF019-8E0B-CA47-9790-08249CE7CBC8}" destId="{988650D1-3131-A84D-86EE-947DDDBC7EA8}" srcOrd="1" destOrd="0" presId="urn:microsoft.com/office/officeart/2005/8/layout/radial1"/>
    <dgm:cxn modelId="{6D88E6FB-07D2-BD48-9714-CC5107001F2A}" type="presOf" srcId="{5995685B-356B-FF47-9062-7936A0A8D3F8}" destId="{F3F72538-058D-DE46-92B4-8CB34C97C30A}" srcOrd="1" destOrd="0" presId="urn:microsoft.com/office/officeart/2005/8/layout/radial1"/>
    <dgm:cxn modelId="{290579FD-A48E-FD4E-9E78-65F6F0CA8C9C}" type="presOf" srcId="{F212EA0C-0D72-4F40-B247-2D227F7746CB}" destId="{A2CB02E1-46A3-FD41-A574-4D6425BCD160}" srcOrd="0" destOrd="0" presId="urn:microsoft.com/office/officeart/2005/8/layout/radial1"/>
    <dgm:cxn modelId="{BD385E7F-19B0-294E-8C50-9D2F4C739E65}" type="presParOf" srcId="{80CFE943-CA32-FD49-B98A-2BCD1AD80619}" destId="{4BD8B66A-C6E0-4049-AD47-0283FF625A2B}" srcOrd="0" destOrd="0" presId="urn:microsoft.com/office/officeart/2005/8/layout/radial1"/>
    <dgm:cxn modelId="{4972199C-A455-494E-BD56-F970C239CECB}" type="presParOf" srcId="{80CFE943-CA32-FD49-B98A-2BCD1AD80619}" destId="{BF7E945F-7DAA-0D4C-98EE-38AF2257C0BD}" srcOrd="1" destOrd="0" presId="urn:microsoft.com/office/officeart/2005/8/layout/radial1"/>
    <dgm:cxn modelId="{92603101-3AD5-0F49-A496-DF48BBD19F2F}" type="presParOf" srcId="{BF7E945F-7DAA-0D4C-98EE-38AF2257C0BD}" destId="{73E11752-4B36-2E48-89AC-F7D193ED2AEF}" srcOrd="0" destOrd="0" presId="urn:microsoft.com/office/officeart/2005/8/layout/radial1"/>
    <dgm:cxn modelId="{3C273383-B003-2942-92CF-28E9EB582207}" type="presParOf" srcId="{80CFE943-CA32-FD49-B98A-2BCD1AD80619}" destId="{B0D1C375-7D53-4641-882E-12A25DA56F87}" srcOrd="2" destOrd="0" presId="urn:microsoft.com/office/officeart/2005/8/layout/radial1"/>
    <dgm:cxn modelId="{36E7A210-4FDE-6444-89B7-F2CC28B08404}" type="presParOf" srcId="{80CFE943-CA32-FD49-B98A-2BCD1AD80619}" destId="{BA7E8906-A9A9-A942-BF97-9AA37877B33D}" srcOrd="3" destOrd="0" presId="urn:microsoft.com/office/officeart/2005/8/layout/radial1"/>
    <dgm:cxn modelId="{8F9299C1-5C4B-764D-9722-EC79D9A352FF}" type="presParOf" srcId="{BA7E8906-A9A9-A942-BF97-9AA37877B33D}" destId="{83E7CFF0-01DD-534F-AFDE-B4E5DCFDB4ED}" srcOrd="0" destOrd="0" presId="urn:microsoft.com/office/officeart/2005/8/layout/radial1"/>
    <dgm:cxn modelId="{D7DD310B-B888-DE42-91F1-545124F7D9DD}" type="presParOf" srcId="{80CFE943-CA32-FD49-B98A-2BCD1AD80619}" destId="{3DFE9089-58F3-E04E-9D77-DD43C4408D13}" srcOrd="4" destOrd="0" presId="urn:microsoft.com/office/officeart/2005/8/layout/radial1"/>
    <dgm:cxn modelId="{19C9590C-E1F5-D945-9FD2-110063415B43}" type="presParOf" srcId="{80CFE943-CA32-FD49-B98A-2BCD1AD80619}" destId="{E4F1F2B2-4838-7748-BAE6-8D4B06287444}" srcOrd="5" destOrd="0" presId="urn:microsoft.com/office/officeart/2005/8/layout/radial1"/>
    <dgm:cxn modelId="{452E99C0-5AA2-AA45-B396-0B127D82EB3F}" type="presParOf" srcId="{E4F1F2B2-4838-7748-BAE6-8D4B06287444}" destId="{988650D1-3131-A84D-86EE-947DDDBC7EA8}" srcOrd="0" destOrd="0" presId="urn:microsoft.com/office/officeart/2005/8/layout/radial1"/>
    <dgm:cxn modelId="{74457A5A-B089-4240-8E72-1EBD1E92FD5E}" type="presParOf" srcId="{80CFE943-CA32-FD49-B98A-2BCD1AD80619}" destId="{9F9D07D7-EF0B-4E4F-ACAB-AF1454868698}" srcOrd="6" destOrd="0" presId="urn:microsoft.com/office/officeart/2005/8/layout/radial1"/>
    <dgm:cxn modelId="{2974B55B-6950-BB4B-A0C6-B6F4BD801004}" type="presParOf" srcId="{80CFE943-CA32-FD49-B98A-2BCD1AD80619}" destId="{7DD1AFE6-3311-C84F-A221-7BFB6F11BFC5}" srcOrd="7" destOrd="0" presId="urn:microsoft.com/office/officeart/2005/8/layout/radial1"/>
    <dgm:cxn modelId="{AEC73042-1E05-964E-9FAE-1E0388390733}" type="presParOf" srcId="{7DD1AFE6-3311-C84F-A221-7BFB6F11BFC5}" destId="{F3F72538-058D-DE46-92B4-8CB34C97C30A}" srcOrd="0" destOrd="0" presId="urn:microsoft.com/office/officeart/2005/8/layout/radial1"/>
    <dgm:cxn modelId="{83C1D0C1-6292-E040-98ED-EF1AE4A57D0D}" type="presParOf" srcId="{80CFE943-CA32-FD49-B98A-2BCD1AD80619}" destId="{A2CB02E1-46A3-FD41-A574-4D6425BCD16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8F4C1-BF16-9E49-B7D5-401BE2FCD309}" type="doc">
      <dgm:prSet loTypeId="urn:microsoft.com/office/officeart/2005/8/layout/radial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6D14E1-2174-C64E-A827-43447D54E951}">
      <dgm:prSet phldrT="[Text]" custT="1"/>
      <dgm:spPr/>
      <dgm:t>
        <a:bodyPr/>
        <a:lstStyle/>
        <a:p>
          <a:r>
            <a:rPr lang="en-US" sz="1100" b="1" dirty="0"/>
            <a:t>Coordinates</a:t>
          </a:r>
        </a:p>
      </dgm:t>
    </dgm:pt>
    <dgm:pt modelId="{7FE45DE1-D090-8847-9CB6-89E619BCD4F7}" type="parTrans" cxnId="{EF99D2C9-30AA-CB47-B3F7-EEA9BF59F475}">
      <dgm:prSet/>
      <dgm:spPr/>
      <dgm:t>
        <a:bodyPr/>
        <a:lstStyle/>
        <a:p>
          <a:endParaRPr lang="en-US"/>
        </a:p>
      </dgm:t>
    </dgm:pt>
    <dgm:pt modelId="{F000F7DB-F3F6-194A-824E-0667416E2EAD}" type="sibTrans" cxnId="{EF99D2C9-30AA-CB47-B3F7-EEA9BF59F475}">
      <dgm:prSet/>
      <dgm:spPr/>
      <dgm:t>
        <a:bodyPr/>
        <a:lstStyle/>
        <a:p>
          <a:endParaRPr lang="en-US"/>
        </a:p>
      </dgm:t>
    </dgm:pt>
    <dgm:pt modelId="{54F301AB-B208-9045-B0A4-79CC885BD355}">
      <dgm:prSet phldrT="[Text]" custT="1"/>
      <dgm:spPr/>
      <dgm:t>
        <a:bodyPr/>
        <a:lstStyle/>
        <a:p>
          <a:r>
            <a:rPr lang="en-US" sz="1100" b="1"/>
            <a:t>Channels</a:t>
          </a:r>
        </a:p>
      </dgm:t>
    </dgm:pt>
    <dgm:pt modelId="{A75E9007-86BB-9F40-9652-6F16EBE84E52}" type="parTrans" cxnId="{23D777A5-E7F7-6542-9AC9-9984CC02E17C}">
      <dgm:prSet/>
      <dgm:spPr/>
      <dgm:t>
        <a:bodyPr/>
        <a:lstStyle/>
        <a:p>
          <a:endParaRPr lang="en-US"/>
        </a:p>
      </dgm:t>
    </dgm:pt>
    <dgm:pt modelId="{63964CAB-A062-D44C-BBA0-2BCDF4784410}" type="sibTrans" cxnId="{23D777A5-E7F7-6542-9AC9-9984CC02E17C}">
      <dgm:prSet/>
      <dgm:spPr/>
      <dgm:t>
        <a:bodyPr/>
        <a:lstStyle/>
        <a:p>
          <a:endParaRPr lang="en-US"/>
        </a:p>
      </dgm:t>
    </dgm:pt>
    <dgm:pt modelId="{D8617621-8CA6-F54D-8893-7B6C9B0BF546}">
      <dgm:prSet phldrT="[Text]" custT="1"/>
      <dgm:spPr/>
      <dgm:t>
        <a:bodyPr/>
        <a:lstStyle/>
        <a:p>
          <a:r>
            <a:rPr lang="en-US" sz="1100" b="1"/>
            <a:t>Corrections</a:t>
          </a:r>
        </a:p>
      </dgm:t>
    </dgm:pt>
    <dgm:pt modelId="{303B704E-F185-6A4C-9A9C-7C1641090318}" type="parTrans" cxnId="{CDA70A06-0648-5444-A392-5425C3386C03}">
      <dgm:prSet/>
      <dgm:spPr/>
      <dgm:t>
        <a:bodyPr/>
        <a:lstStyle/>
        <a:p>
          <a:endParaRPr lang="en-US"/>
        </a:p>
      </dgm:t>
    </dgm:pt>
    <dgm:pt modelId="{13309384-8480-034F-8391-9C5C6A5B8B7E}" type="sibTrans" cxnId="{CDA70A06-0648-5444-A392-5425C3386C03}">
      <dgm:prSet/>
      <dgm:spPr/>
      <dgm:t>
        <a:bodyPr/>
        <a:lstStyle/>
        <a:p>
          <a:endParaRPr lang="en-US"/>
        </a:p>
      </dgm:t>
    </dgm:pt>
    <dgm:pt modelId="{E3113A3A-1E9E-3448-BEA2-5CB06F68B4C6}">
      <dgm:prSet phldrT="[Text]" custT="1"/>
      <dgm:spPr/>
      <dgm:t>
        <a:bodyPr/>
        <a:lstStyle/>
        <a:p>
          <a:r>
            <a:rPr lang="en-US" sz="1100" b="1"/>
            <a:t>Connections </a:t>
          </a:r>
        </a:p>
      </dgm:t>
    </dgm:pt>
    <dgm:pt modelId="{7A5EF019-8E0B-CA47-9790-08249CE7CBC8}" type="parTrans" cxnId="{9B81BAED-7082-D548-80A3-A623A1ABA9E9}">
      <dgm:prSet/>
      <dgm:spPr/>
      <dgm:t>
        <a:bodyPr/>
        <a:lstStyle/>
        <a:p>
          <a:endParaRPr lang="en-US"/>
        </a:p>
      </dgm:t>
    </dgm:pt>
    <dgm:pt modelId="{1600E446-4183-C348-B760-19272CBF716D}" type="sibTrans" cxnId="{9B81BAED-7082-D548-80A3-A623A1ABA9E9}">
      <dgm:prSet/>
      <dgm:spPr/>
      <dgm:t>
        <a:bodyPr/>
        <a:lstStyle/>
        <a:p>
          <a:endParaRPr lang="en-US"/>
        </a:p>
      </dgm:t>
    </dgm:pt>
    <dgm:pt modelId="{F212EA0C-0D72-4F40-B247-2D227F7746CB}">
      <dgm:prSet phldrT="[Text]" custT="1"/>
      <dgm:spPr/>
      <dgm:t>
        <a:bodyPr/>
        <a:lstStyle/>
        <a:p>
          <a:r>
            <a:rPr lang="en-US" sz="1100" b="1" dirty="0"/>
            <a:t>Content</a:t>
          </a:r>
        </a:p>
      </dgm:t>
    </dgm:pt>
    <dgm:pt modelId="{5995685B-356B-FF47-9062-7936A0A8D3F8}" type="parTrans" cxnId="{3A3110D4-72D0-5F48-930E-D3BAC0A2CC6C}">
      <dgm:prSet/>
      <dgm:spPr/>
      <dgm:t>
        <a:bodyPr/>
        <a:lstStyle/>
        <a:p>
          <a:endParaRPr lang="en-US"/>
        </a:p>
      </dgm:t>
    </dgm:pt>
    <dgm:pt modelId="{8B9E9288-C1D1-F044-BDDE-7877B7B16F95}" type="sibTrans" cxnId="{3A3110D4-72D0-5F48-930E-D3BAC0A2CC6C}">
      <dgm:prSet/>
      <dgm:spPr/>
      <dgm:t>
        <a:bodyPr/>
        <a:lstStyle/>
        <a:p>
          <a:endParaRPr lang="en-US"/>
        </a:p>
      </dgm:t>
    </dgm:pt>
    <dgm:pt modelId="{80CFE943-CA32-FD49-B98A-2BCD1AD80619}" type="pres">
      <dgm:prSet presAssocID="{5C68F4C1-BF16-9E49-B7D5-401BE2FCD3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D8B66A-C6E0-4049-AD47-0283FF625A2B}" type="pres">
      <dgm:prSet presAssocID="{BD6D14E1-2174-C64E-A827-43447D54E951}" presName="centerShape" presStyleLbl="node0" presStyleIdx="0" presStyleCnt="1" custScaleX="115520" custLinFactNeighborX="14377" custLinFactNeighborY="-43747"/>
      <dgm:spPr/>
    </dgm:pt>
    <dgm:pt modelId="{BF7E945F-7DAA-0D4C-98EE-38AF2257C0BD}" type="pres">
      <dgm:prSet presAssocID="{A75E9007-86BB-9F40-9652-6F16EBE84E52}" presName="Name9" presStyleLbl="parChTrans1D2" presStyleIdx="0" presStyleCnt="4"/>
      <dgm:spPr/>
    </dgm:pt>
    <dgm:pt modelId="{73E11752-4B36-2E48-89AC-F7D193ED2AEF}" type="pres">
      <dgm:prSet presAssocID="{A75E9007-86BB-9F40-9652-6F16EBE84E52}" presName="connTx" presStyleLbl="parChTrans1D2" presStyleIdx="0" presStyleCnt="4"/>
      <dgm:spPr/>
    </dgm:pt>
    <dgm:pt modelId="{B0D1C375-7D53-4641-882E-12A25DA56F87}" type="pres">
      <dgm:prSet presAssocID="{54F301AB-B208-9045-B0A4-79CC885BD355}" presName="node" presStyleLbl="node1" presStyleIdx="0" presStyleCnt="4" custRadScaleRad="82182" custRadScaleInc="-171574">
        <dgm:presLayoutVars>
          <dgm:bulletEnabled val="1"/>
        </dgm:presLayoutVars>
      </dgm:prSet>
      <dgm:spPr/>
    </dgm:pt>
    <dgm:pt modelId="{BA7E8906-A9A9-A942-BF97-9AA37877B33D}" type="pres">
      <dgm:prSet presAssocID="{303B704E-F185-6A4C-9A9C-7C1641090318}" presName="Name9" presStyleLbl="parChTrans1D2" presStyleIdx="1" presStyleCnt="4"/>
      <dgm:spPr/>
    </dgm:pt>
    <dgm:pt modelId="{83E7CFF0-01DD-534F-AFDE-B4E5DCFDB4ED}" type="pres">
      <dgm:prSet presAssocID="{303B704E-F185-6A4C-9A9C-7C1641090318}" presName="connTx" presStyleLbl="parChTrans1D2" presStyleIdx="1" presStyleCnt="4"/>
      <dgm:spPr/>
    </dgm:pt>
    <dgm:pt modelId="{3DFE9089-58F3-E04E-9D77-DD43C4408D13}" type="pres">
      <dgm:prSet presAssocID="{D8617621-8CA6-F54D-8893-7B6C9B0BF546}" presName="node" presStyleLbl="node1" presStyleIdx="1" presStyleCnt="4" custScaleX="113243" custRadScaleRad="151048" custRadScaleInc="-16227">
        <dgm:presLayoutVars>
          <dgm:bulletEnabled val="1"/>
        </dgm:presLayoutVars>
      </dgm:prSet>
      <dgm:spPr/>
    </dgm:pt>
    <dgm:pt modelId="{E4F1F2B2-4838-7748-BAE6-8D4B06287444}" type="pres">
      <dgm:prSet presAssocID="{7A5EF019-8E0B-CA47-9790-08249CE7CBC8}" presName="Name9" presStyleLbl="parChTrans1D2" presStyleIdx="2" presStyleCnt="4"/>
      <dgm:spPr/>
    </dgm:pt>
    <dgm:pt modelId="{988650D1-3131-A84D-86EE-947DDDBC7EA8}" type="pres">
      <dgm:prSet presAssocID="{7A5EF019-8E0B-CA47-9790-08249CE7CBC8}" presName="connTx" presStyleLbl="parChTrans1D2" presStyleIdx="2" presStyleCnt="4"/>
      <dgm:spPr/>
    </dgm:pt>
    <dgm:pt modelId="{9F9D07D7-EF0B-4E4F-ACAB-AF1454868698}" type="pres">
      <dgm:prSet presAssocID="{E3113A3A-1E9E-3448-BEA2-5CB06F68B4C6}" presName="node" presStyleLbl="node1" presStyleIdx="2" presStyleCnt="4" custScaleX="117493" custRadScaleRad="125208" custRadScaleInc="-99926">
        <dgm:presLayoutVars>
          <dgm:bulletEnabled val="1"/>
        </dgm:presLayoutVars>
      </dgm:prSet>
      <dgm:spPr/>
    </dgm:pt>
    <dgm:pt modelId="{7DD1AFE6-3311-C84F-A221-7BFB6F11BFC5}" type="pres">
      <dgm:prSet presAssocID="{5995685B-356B-FF47-9062-7936A0A8D3F8}" presName="Name9" presStyleLbl="parChTrans1D2" presStyleIdx="3" presStyleCnt="4"/>
      <dgm:spPr/>
    </dgm:pt>
    <dgm:pt modelId="{F3F72538-058D-DE46-92B4-8CB34C97C30A}" type="pres">
      <dgm:prSet presAssocID="{5995685B-356B-FF47-9062-7936A0A8D3F8}" presName="connTx" presStyleLbl="parChTrans1D2" presStyleIdx="3" presStyleCnt="4"/>
      <dgm:spPr/>
    </dgm:pt>
    <dgm:pt modelId="{A2CB02E1-46A3-FD41-A574-4D6425BCD160}" type="pres">
      <dgm:prSet presAssocID="{F212EA0C-0D72-4F40-B247-2D227F7746CB}" presName="node" presStyleLbl="node1" presStyleIdx="3" presStyleCnt="4" custScaleX="112114" custRadScaleRad="88313" custRadScaleInc="-163671">
        <dgm:presLayoutVars>
          <dgm:bulletEnabled val="1"/>
        </dgm:presLayoutVars>
      </dgm:prSet>
      <dgm:spPr/>
    </dgm:pt>
  </dgm:ptLst>
  <dgm:cxnLst>
    <dgm:cxn modelId="{CDA70A06-0648-5444-A392-5425C3386C03}" srcId="{BD6D14E1-2174-C64E-A827-43447D54E951}" destId="{D8617621-8CA6-F54D-8893-7B6C9B0BF546}" srcOrd="1" destOrd="0" parTransId="{303B704E-F185-6A4C-9A9C-7C1641090318}" sibTransId="{13309384-8480-034F-8391-9C5C6A5B8B7E}"/>
    <dgm:cxn modelId="{155C1F1D-574E-6042-8D29-788020E61F16}" type="presOf" srcId="{A75E9007-86BB-9F40-9652-6F16EBE84E52}" destId="{BF7E945F-7DAA-0D4C-98EE-38AF2257C0BD}" srcOrd="0" destOrd="0" presId="urn:microsoft.com/office/officeart/2005/8/layout/radial1"/>
    <dgm:cxn modelId="{9CB0463C-27B2-E349-9016-469C8EB2D54E}" type="presOf" srcId="{D8617621-8CA6-F54D-8893-7B6C9B0BF546}" destId="{3DFE9089-58F3-E04E-9D77-DD43C4408D13}" srcOrd="0" destOrd="0" presId="urn:microsoft.com/office/officeart/2005/8/layout/radial1"/>
    <dgm:cxn modelId="{3D3AD14A-E567-B140-9B1F-F7DDF29502E2}" type="presOf" srcId="{5995685B-356B-FF47-9062-7936A0A8D3F8}" destId="{7DD1AFE6-3311-C84F-A221-7BFB6F11BFC5}" srcOrd="0" destOrd="0" presId="urn:microsoft.com/office/officeart/2005/8/layout/radial1"/>
    <dgm:cxn modelId="{01262F4B-BF93-114A-A39F-17074C51EE35}" type="presOf" srcId="{E3113A3A-1E9E-3448-BEA2-5CB06F68B4C6}" destId="{9F9D07D7-EF0B-4E4F-ACAB-AF1454868698}" srcOrd="0" destOrd="0" presId="urn:microsoft.com/office/officeart/2005/8/layout/radial1"/>
    <dgm:cxn modelId="{1092E94F-1AE2-3948-8EB6-33256FCD0F7C}" type="presOf" srcId="{BD6D14E1-2174-C64E-A827-43447D54E951}" destId="{4BD8B66A-C6E0-4049-AD47-0283FF625A2B}" srcOrd="0" destOrd="0" presId="urn:microsoft.com/office/officeart/2005/8/layout/radial1"/>
    <dgm:cxn modelId="{A8D521A4-B5D8-F641-A8E5-F34E1EDE33FA}" type="presOf" srcId="{303B704E-F185-6A4C-9A9C-7C1641090318}" destId="{83E7CFF0-01DD-534F-AFDE-B4E5DCFDB4ED}" srcOrd="1" destOrd="0" presId="urn:microsoft.com/office/officeart/2005/8/layout/radial1"/>
    <dgm:cxn modelId="{23D777A5-E7F7-6542-9AC9-9984CC02E17C}" srcId="{BD6D14E1-2174-C64E-A827-43447D54E951}" destId="{54F301AB-B208-9045-B0A4-79CC885BD355}" srcOrd="0" destOrd="0" parTransId="{A75E9007-86BB-9F40-9652-6F16EBE84E52}" sibTransId="{63964CAB-A062-D44C-BBA0-2BCDF4784410}"/>
    <dgm:cxn modelId="{DB9E10BF-BCBB-6D4E-8E00-E82D36D51393}" type="presOf" srcId="{7A5EF019-8E0B-CA47-9790-08249CE7CBC8}" destId="{E4F1F2B2-4838-7748-BAE6-8D4B06287444}" srcOrd="0" destOrd="0" presId="urn:microsoft.com/office/officeart/2005/8/layout/radial1"/>
    <dgm:cxn modelId="{EF99D2C9-30AA-CB47-B3F7-EEA9BF59F475}" srcId="{5C68F4C1-BF16-9E49-B7D5-401BE2FCD309}" destId="{BD6D14E1-2174-C64E-A827-43447D54E951}" srcOrd="0" destOrd="0" parTransId="{7FE45DE1-D090-8847-9CB6-89E619BCD4F7}" sibTransId="{F000F7DB-F3F6-194A-824E-0667416E2EAD}"/>
    <dgm:cxn modelId="{A7412ACF-A9C5-EC47-B329-FA94ACADE1F2}" type="presOf" srcId="{5C68F4C1-BF16-9E49-B7D5-401BE2FCD309}" destId="{80CFE943-CA32-FD49-B98A-2BCD1AD80619}" srcOrd="0" destOrd="0" presId="urn:microsoft.com/office/officeart/2005/8/layout/radial1"/>
    <dgm:cxn modelId="{3A3110D4-72D0-5F48-930E-D3BAC0A2CC6C}" srcId="{BD6D14E1-2174-C64E-A827-43447D54E951}" destId="{F212EA0C-0D72-4F40-B247-2D227F7746CB}" srcOrd="3" destOrd="0" parTransId="{5995685B-356B-FF47-9062-7936A0A8D3F8}" sibTransId="{8B9E9288-C1D1-F044-BDDE-7877B7B16F95}"/>
    <dgm:cxn modelId="{977298D7-9563-C448-B375-756A42972BF9}" type="presOf" srcId="{A75E9007-86BB-9F40-9652-6F16EBE84E52}" destId="{73E11752-4B36-2E48-89AC-F7D193ED2AEF}" srcOrd="1" destOrd="0" presId="urn:microsoft.com/office/officeart/2005/8/layout/radial1"/>
    <dgm:cxn modelId="{5785B8E3-2EC4-4740-AB25-EFAA8A636602}" type="presOf" srcId="{303B704E-F185-6A4C-9A9C-7C1641090318}" destId="{BA7E8906-A9A9-A942-BF97-9AA37877B33D}" srcOrd="0" destOrd="0" presId="urn:microsoft.com/office/officeart/2005/8/layout/radial1"/>
    <dgm:cxn modelId="{9B81BAED-7082-D548-80A3-A623A1ABA9E9}" srcId="{BD6D14E1-2174-C64E-A827-43447D54E951}" destId="{E3113A3A-1E9E-3448-BEA2-5CB06F68B4C6}" srcOrd="2" destOrd="0" parTransId="{7A5EF019-8E0B-CA47-9790-08249CE7CBC8}" sibTransId="{1600E446-4183-C348-B760-19272CBF716D}"/>
    <dgm:cxn modelId="{B6B505F0-0F40-4144-8774-F0C3C31A3160}" type="presOf" srcId="{54F301AB-B208-9045-B0A4-79CC885BD355}" destId="{B0D1C375-7D53-4641-882E-12A25DA56F87}" srcOrd="0" destOrd="0" presId="urn:microsoft.com/office/officeart/2005/8/layout/radial1"/>
    <dgm:cxn modelId="{247304F3-F57C-0C40-B2D8-8B300090899F}" type="presOf" srcId="{7A5EF019-8E0B-CA47-9790-08249CE7CBC8}" destId="{988650D1-3131-A84D-86EE-947DDDBC7EA8}" srcOrd="1" destOrd="0" presId="urn:microsoft.com/office/officeart/2005/8/layout/radial1"/>
    <dgm:cxn modelId="{6D88E6FB-07D2-BD48-9714-CC5107001F2A}" type="presOf" srcId="{5995685B-356B-FF47-9062-7936A0A8D3F8}" destId="{F3F72538-058D-DE46-92B4-8CB34C97C30A}" srcOrd="1" destOrd="0" presId="urn:microsoft.com/office/officeart/2005/8/layout/radial1"/>
    <dgm:cxn modelId="{290579FD-A48E-FD4E-9E78-65F6F0CA8C9C}" type="presOf" srcId="{F212EA0C-0D72-4F40-B247-2D227F7746CB}" destId="{A2CB02E1-46A3-FD41-A574-4D6425BCD160}" srcOrd="0" destOrd="0" presId="urn:microsoft.com/office/officeart/2005/8/layout/radial1"/>
    <dgm:cxn modelId="{BD385E7F-19B0-294E-8C50-9D2F4C739E65}" type="presParOf" srcId="{80CFE943-CA32-FD49-B98A-2BCD1AD80619}" destId="{4BD8B66A-C6E0-4049-AD47-0283FF625A2B}" srcOrd="0" destOrd="0" presId="urn:microsoft.com/office/officeart/2005/8/layout/radial1"/>
    <dgm:cxn modelId="{4972199C-A455-494E-BD56-F970C239CECB}" type="presParOf" srcId="{80CFE943-CA32-FD49-B98A-2BCD1AD80619}" destId="{BF7E945F-7DAA-0D4C-98EE-38AF2257C0BD}" srcOrd="1" destOrd="0" presId="urn:microsoft.com/office/officeart/2005/8/layout/radial1"/>
    <dgm:cxn modelId="{92603101-3AD5-0F49-A496-DF48BBD19F2F}" type="presParOf" srcId="{BF7E945F-7DAA-0D4C-98EE-38AF2257C0BD}" destId="{73E11752-4B36-2E48-89AC-F7D193ED2AEF}" srcOrd="0" destOrd="0" presId="urn:microsoft.com/office/officeart/2005/8/layout/radial1"/>
    <dgm:cxn modelId="{3C273383-B003-2942-92CF-28E9EB582207}" type="presParOf" srcId="{80CFE943-CA32-FD49-B98A-2BCD1AD80619}" destId="{B0D1C375-7D53-4641-882E-12A25DA56F87}" srcOrd="2" destOrd="0" presId="urn:microsoft.com/office/officeart/2005/8/layout/radial1"/>
    <dgm:cxn modelId="{36E7A210-4FDE-6444-89B7-F2CC28B08404}" type="presParOf" srcId="{80CFE943-CA32-FD49-B98A-2BCD1AD80619}" destId="{BA7E8906-A9A9-A942-BF97-9AA37877B33D}" srcOrd="3" destOrd="0" presId="urn:microsoft.com/office/officeart/2005/8/layout/radial1"/>
    <dgm:cxn modelId="{8F9299C1-5C4B-764D-9722-EC79D9A352FF}" type="presParOf" srcId="{BA7E8906-A9A9-A942-BF97-9AA37877B33D}" destId="{83E7CFF0-01DD-534F-AFDE-B4E5DCFDB4ED}" srcOrd="0" destOrd="0" presId="urn:microsoft.com/office/officeart/2005/8/layout/radial1"/>
    <dgm:cxn modelId="{D7DD310B-B888-DE42-91F1-545124F7D9DD}" type="presParOf" srcId="{80CFE943-CA32-FD49-B98A-2BCD1AD80619}" destId="{3DFE9089-58F3-E04E-9D77-DD43C4408D13}" srcOrd="4" destOrd="0" presId="urn:microsoft.com/office/officeart/2005/8/layout/radial1"/>
    <dgm:cxn modelId="{19C9590C-E1F5-D945-9FD2-110063415B43}" type="presParOf" srcId="{80CFE943-CA32-FD49-B98A-2BCD1AD80619}" destId="{E4F1F2B2-4838-7748-BAE6-8D4B06287444}" srcOrd="5" destOrd="0" presId="urn:microsoft.com/office/officeart/2005/8/layout/radial1"/>
    <dgm:cxn modelId="{452E99C0-5AA2-AA45-B396-0B127D82EB3F}" type="presParOf" srcId="{E4F1F2B2-4838-7748-BAE6-8D4B06287444}" destId="{988650D1-3131-A84D-86EE-947DDDBC7EA8}" srcOrd="0" destOrd="0" presId="urn:microsoft.com/office/officeart/2005/8/layout/radial1"/>
    <dgm:cxn modelId="{74457A5A-B089-4240-8E72-1EBD1E92FD5E}" type="presParOf" srcId="{80CFE943-CA32-FD49-B98A-2BCD1AD80619}" destId="{9F9D07D7-EF0B-4E4F-ACAB-AF1454868698}" srcOrd="6" destOrd="0" presId="urn:microsoft.com/office/officeart/2005/8/layout/radial1"/>
    <dgm:cxn modelId="{2974B55B-6950-BB4B-A0C6-B6F4BD801004}" type="presParOf" srcId="{80CFE943-CA32-FD49-B98A-2BCD1AD80619}" destId="{7DD1AFE6-3311-C84F-A221-7BFB6F11BFC5}" srcOrd="7" destOrd="0" presId="urn:microsoft.com/office/officeart/2005/8/layout/radial1"/>
    <dgm:cxn modelId="{AEC73042-1E05-964E-9FAE-1E0388390733}" type="presParOf" srcId="{7DD1AFE6-3311-C84F-A221-7BFB6F11BFC5}" destId="{F3F72538-058D-DE46-92B4-8CB34C97C30A}" srcOrd="0" destOrd="0" presId="urn:microsoft.com/office/officeart/2005/8/layout/radial1"/>
    <dgm:cxn modelId="{83C1D0C1-6292-E040-98ED-EF1AE4A57D0D}" type="presParOf" srcId="{80CFE943-CA32-FD49-B98A-2BCD1AD80619}" destId="{A2CB02E1-46A3-FD41-A574-4D6425BCD16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8B66A-C6E0-4049-AD47-0283FF625A2B}">
      <dsp:nvSpPr>
        <dsp:cNvPr id="0" name=""/>
        <dsp:cNvSpPr/>
      </dsp:nvSpPr>
      <dsp:spPr>
        <a:xfrm>
          <a:off x="3406954" y="255634"/>
          <a:ext cx="1668940" cy="14447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Coordinates</a:t>
          </a:r>
        </a:p>
      </dsp:txBody>
      <dsp:txXfrm>
        <a:off x="3651365" y="467208"/>
        <a:ext cx="1180118" cy="1021571"/>
      </dsp:txXfrm>
    </dsp:sp>
    <dsp:sp modelId="{BF7E945F-7DAA-0D4C-98EE-38AF2257C0BD}">
      <dsp:nvSpPr>
        <dsp:cNvPr id="0" name=""/>
        <dsp:cNvSpPr/>
      </dsp:nvSpPr>
      <dsp:spPr>
        <a:xfrm rot="8851714">
          <a:off x="2730705" y="1632440"/>
          <a:ext cx="909469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909469" y="175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2703" y="1627254"/>
        <a:ext cx="45473" cy="45473"/>
      </dsp:txXfrm>
    </dsp:sp>
    <dsp:sp modelId="{B0D1C375-7D53-4641-882E-12A25DA56F87}">
      <dsp:nvSpPr>
        <dsp:cNvPr id="0" name=""/>
        <dsp:cNvSpPr/>
      </dsp:nvSpPr>
      <dsp:spPr>
        <a:xfrm>
          <a:off x="1470013" y="1559588"/>
          <a:ext cx="1444719" cy="14447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Channels</a:t>
          </a:r>
        </a:p>
      </dsp:txBody>
      <dsp:txXfrm>
        <a:off x="1681587" y="1771162"/>
        <a:ext cx="1021571" cy="1021571"/>
      </dsp:txXfrm>
    </dsp:sp>
    <dsp:sp modelId="{BA7E8906-A9A9-A942-BF97-9AA37877B33D}">
      <dsp:nvSpPr>
        <dsp:cNvPr id="0" name=""/>
        <dsp:cNvSpPr/>
      </dsp:nvSpPr>
      <dsp:spPr>
        <a:xfrm rot="1765652">
          <a:off x="4874661" y="1605739"/>
          <a:ext cx="1021381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1021381" y="175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59818" y="1597754"/>
        <a:ext cx="51069" cy="51069"/>
      </dsp:txXfrm>
    </dsp:sp>
    <dsp:sp modelId="{3DFE9089-58F3-E04E-9D77-DD43C4408D13}">
      <dsp:nvSpPr>
        <dsp:cNvPr id="0" name=""/>
        <dsp:cNvSpPr/>
      </dsp:nvSpPr>
      <dsp:spPr>
        <a:xfrm>
          <a:off x="5701500" y="1540719"/>
          <a:ext cx="1636044" cy="1444719"/>
        </a:xfrm>
        <a:prstGeom prst="ellipse">
          <a:avLst/>
        </a:prstGeom>
        <a:gradFill rotWithShape="0">
          <a:gsLst>
            <a:gs pos="0">
              <a:schemeClr val="accent3">
                <a:hueOff val="966007"/>
                <a:satOff val="2410"/>
                <a:lumOff val="-71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966007"/>
                <a:satOff val="2410"/>
                <a:lumOff val="-71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966007"/>
                <a:satOff val="2410"/>
                <a:lumOff val="-71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Corrections</a:t>
          </a:r>
        </a:p>
      </dsp:txBody>
      <dsp:txXfrm>
        <a:off x="5941093" y="1752293"/>
        <a:ext cx="1156858" cy="1021571"/>
      </dsp:txXfrm>
    </dsp:sp>
    <dsp:sp modelId="{E4F1F2B2-4838-7748-BAE6-8D4B06287444}">
      <dsp:nvSpPr>
        <dsp:cNvPr id="0" name=""/>
        <dsp:cNvSpPr/>
      </dsp:nvSpPr>
      <dsp:spPr>
        <a:xfrm rot="4293893">
          <a:off x="3764976" y="2636508"/>
          <a:ext cx="2070283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2070283" y="175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748361" y="2602301"/>
        <a:ext cx="103514" cy="103514"/>
      </dsp:txXfrm>
    </dsp:sp>
    <dsp:sp modelId="{9F9D07D7-EF0B-4E4F-ACAB-AF1454868698}">
      <dsp:nvSpPr>
        <dsp:cNvPr id="0" name=""/>
        <dsp:cNvSpPr/>
      </dsp:nvSpPr>
      <dsp:spPr>
        <a:xfrm>
          <a:off x="4510386" y="3608653"/>
          <a:ext cx="1697444" cy="1444719"/>
        </a:xfrm>
        <a:prstGeom prst="ellipse">
          <a:avLst/>
        </a:prstGeom>
        <a:gradFill rotWithShape="0">
          <a:gsLst>
            <a:gs pos="0">
              <a:schemeClr val="accent3">
                <a:hueOff val="1932013"/>
                <a:satOff val="4819"/>
                <a:lumOff val="-14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932013"/>
                <a:satOff val="4819"/>
                <a:lumOff val="-143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1932013"/>
                <a:satOff val="4819"/>
                <a:lumOff val="-143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Connections </a:t>
          </a:r>
        </a:p>
      </dsp:txBody>
      <dsp:txXfrm>
        <a:off x="4758971" y="3820227"/>
        <a:ext cx="1200274" cy="1021571"/>
      </dsp:txXfrm>
    </dsp:sp>
    <dsp:sp modelId="{7DD1AFE6-3311-C84F-A221-7BFB6F11BFC5}">
      <dsp:nvSpPr>
        <dsp:cNvPr id="0" name=""/>
        <dsp:cNvSpPr/>
      </dsp:nvSpPr>
      <dsp:spPr>
        <a:xfrm rot="6620409">
          <a:off x="2556863" y="2642951"/>
          <a:ext cx="2121685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2121685" y="175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3564663" y="2607459"/>
        <a:ext cx="106084" cy="106084"/>
      </dsp:txXfrm>
    </dsp:sp>
    <dsp:sp modelId="{A2CB02E1-46A3-FD41-A574-4D6425BCD160}">
      <dsp:nvSpPr>
        <dsp:cNvPr id="0" name=""/>
        <dsp:cNvSpPr/>
      </dsp:nvSpPr>
      <dsp:spPr>
        <a:xfrm>
          <a:off x="2184851" y="3618676"/>
          <a:ext cx="1619733" cy="1444719"/>
        </a:xfrm>
        <a:prstGeom prst="ellipse">
          <a:avLst/>
        </a:prstGeom>
        <a:gradFill rotWithShape="0">
          <a:gsLst>
            <a:gs pos="0">
              <a:schemeClr val="accent3">
                <a:hueOff val="2898019"/>
                <a:satOff val="7229"/>
                <a:lumOff val="-215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2898019"/>
                <a:satOff val="7229"/>
                <a:lumOff val="-215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2898019"/>
                <a:satOff val="7229"/>
                <a:lumOff val="-215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Content</a:t>
          </a:r>
        </a:p>
      </dsp:txBody>
      <dsp:txXfrm>
        <a:off x="2422055" y="3830250"/>
        <a:ext cx="1145325" cy="1021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8B66A-C6E0-4049-AD47-0283FF625A2B}">
      <dsp:nvSpPr>
        <dsp:cNvPr id="0" name=""/>
        <dsp:cNvSpPr/>
      </dsp:nvSpPr>
      <dsp:spPr>
        <a:xfrm>
          <a:off x="3406954" y="255634"/>
          <a:ext cx="1668940" cy="14447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Coordinates</a:t>
          </a:r>
        </a:p>
      </dsp:txBody>
      <dsp:txXfrm>
        <a:off x="3651365" y="467208"/>
        <a:ext cx="1180118" cy="1021571"/>
      </dsp:txXfrm>
    </dsp:sp>
    <dsp:sp modelId="{BF7E945F-7DAA-0D4C-98EE-38AF2257C0BD}">
      <dsp:nvSpPr>
        <dsp:cNvPr id="0" name=""/>
        <dsp:cNvSpPr/>
      </dsp:nvSpPr>
      <dsp:spPr>
        <a:xfrm rot="8851714">
          <a:off x="2730705" y="1632440"/>
          <a:ext cx="909469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909469" y="175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2703" y="1627254"/>
        <a:ext cx="45473" cy="45473"/>
      </dsp:txXfrm>
    </dsp:sp>
    <dsp:sp modelId="{B0D1C375-7D53-4641-882E-12A25DA56F87}">
      <dsp:nvSpPr>
        <dsp:cNvPr id="0" name=""/>
        <dsp:cNvSpPr/>
      </dsp:nvSpPr>
      <dsp:spPr>
        <a:xfrm>
          <a:off x="1470013" y="1559588"/>
          <a:ext cx="1444719" cy="14447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Channels</a:t>
          </a:r>
        </a:p>
      </dsp:txBody>
      <dsp:txXfrm>
        <a:off x="1681587" y="1771162"/>
        <a:ext cx="1021571" cy="1021571"/>
      </dsp:txXfrm>
    </dsp:sp>
    <dsp:sp modelId="{BA7E8906-A9A9-A942-BF97-9AA37877B33D}">
      <dsp:nvSpPr>
        <dsp:cNvPr id="0" name=""/>
        <dsp:cNvSpPr/>
      </dsp:nvSpPr>
      <dsp:spPr>
        <a:xfrm rot="1765652">
          <a:off x="4874661" y="1605739"/>
          <a:ext cx="1021381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1021381" y="175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59818" y="1597754"/>
        <a:ext cx="51069" cy="51069"/>
      </dsp:txXfrm>
    </dsp:sp>
    <dsp:sp modelId="{3DFE9089-58F3-E04E-9D77-DD43C4408D13}">
      <dsp:nvSpPr>
        <dsp:cNvPr id="0" name=""/>
        <dsp:cNvSpPr/>
      </dsp:nvSpPr>
      <dsp:spPr>
        <a:xfrm>
          <a:off x="5701500" y="1540719"/>
          <a:ext cx="1636044" cy="1444719"/>
        </a:xfrm>
        <a:prstGeom prst="ellipse">
          <a:avLst/>
        </a:prstGeom>
        <a:gradFill rotWithShape="0">
          <a:gsLst>
            <a:gs pos="0">
              <a:schemeClr val="accent3">
                <a:hueOff val="966007"/>
                <a:satOff val="2410"/>
                <a:lumOff val="-71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966007"/>
                <a:satOff val="2410"/>
                <a:lumOff val="-71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966007"/>
                <a:satOff val="2410"/>
                <a:lumOff val="-71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Corrections</a:t>
          </a:r>
        </a:p>
      </dsp:txBody>
      <dsp:txXfrm>
        <a:off x="5941093" y="1752293"/>
        <a:ext cx="1156858" cy="1021571"/>
      </dsp:txXfrm>
    </dsp:sp>
    <dsp:sp modelId="{E4F1F2B2-4838-7748-BAE6-8D4B06287444}">
      <dsp:nvSpPr>
        <dsp:cNvPr id="0" name=""/>
        <dsp:cNvSpPr/>
      </dsp:nvSpPr>
      <dsp:spPr>
        <a:xfrm rot="4275726">
          <a:off x="3786262" y="2616601"/>
          <a:ext cx="2033923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2033923" y="175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752376" y="2583302"/>
        <a:ext cx="101696" cy="101696"/>
      </dsp:txXfrm>
    </dsp:sp>
    <dsp:sp modelId="{9F9D07D7-EF0B-4E4F-ACAB-AF1454868698}">
      <dsp:nvSpPr>
        <dsp:cNvPr id="0" name=""/>
        <dsp:cNvSpPr/>
      </dsp:nvSpPr>
      <dsp:spPr>
        <a:xfrm>
          <a:off x="4516612" y="3568865"/>
          <a:ext cx="1697444" cy="1444719"/>
        </a:xfrm>
        <a:prstGeom prst="ellipse">
          <a:avLst/>
        </a:prstGeom>
        <a:gradFill rotWithShape="0">
          <a:gsLst>
            <a:gs pos="0">
              <a:schemeClr val="accent3">
                <a:hueOff val="1932013"/>
                <a:satOff val="4819"/>
                <a:lumOff val="-14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932013"/>
                <a:satOff val="4819"/>
                <a:lumOff val="-143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1932013"/>
                <a:satOff val="4819"/>
                <a:lumOff val="-143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Connections </a:t>
          </a:r>
        </a:p>
      </dsp:txBody>
      <dsp:txXfrm>
        <a:off x="4765197" y="3780439"/>
        <a:ext cx="1200274" cy="1021571"/>
      </dsp:txXfrm>
    </dsp:sp>
    <dsp:sp modelId="{7DD1AFE6-3311-C84F-A221-7BFB6F11BFC5}">
      <dsp:nvSpPr>
        <dsp:cNvPr id="0" name=""/>
        <dsp:cNvSpPr/>
      </dsp:nvSpPr>
      <dsp:spPr>
        <a:xfrm rot="6437380">
          <a:off x="2769406" y="2581616"/>
          <a:ext cx="1934801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1934801" y="175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688436" y="2550796"/>
        <a:ext cx="96740" cy="96740"/>
      </dsp:txXfrm>
    </dsp:sp>
    <dsp:sp modelId="{A2CB02E1-46A3-FD41-A574-4D6425BCD160}">
      <dsp:nvSpPr>
        <dsp:cNvPr id="0" name=""/>
        <dsp:cNvSpPr/>
      </dsp:nvSpPr>
      <dsp:spPr>
        <a:xfrm>
          <a:off x="2422773" y="3496527"/>
          <a:ext cx="1619733" cy="1444719"/>
        </a:xfrm>
        <a:prstGeom prst="ellipse">
          <a:avLst/>
        </a:prstGeom>
        <a:gradFill rotWithShape="0">
          <a:gsLst>
            <a:gs pos="0">
              <a:schemeClr val="accent3">
                <a:hueOff val="2898019"/>
                <a:satOff val="7229"/>
                <a:lumOff val="-215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2898019"/>
                <a:satOff val="7229"/>
                <a:lumOff val="-215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2898019"/>
                <a:satOff val="7229"/>
                <a:lumOff val="-215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Content</a:t>
          </a:r>
        </a:p>
      </dsp:txBody>
      <dsp:txXfrm>
        <a:off x="2659977" y="3708101"/>
        <a:ext cx="1145325" cy="1021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078A5-5219-274E-AD03-950FCDFCE5D6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7EDC4-D4EB-C944-9F45-D8CD9014E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8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0A2-F09E-45FC-B615-AC3D1FAAA0B9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3BBC-3A09-43A5-B6E1-28B2FEB1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Figure 11.1 in the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element has to be linked to the others – in that way, they strengthen and reinforce the other (Note: Figure 11.2 in the book)</a:t>
            </a:r>
          </a:p>
          <a:p>
            <a:endParaRPr lang="en-US" dirty="0"/>
          </a:p>
          <a:p>
            <a:r>
              <a:rPr lang="en-US" dirty="0"/>
              <a:t>For example, you have to have the right content for a particular channel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 the ”tests” for the Coordinates column with Test 1</a:t>
            </a:r>
          </a:p>
          <a:p>
            <a:endParaRPr lang="en-US" dirty="0"/>
          </a:p>
          <a:p>
            <a:r>
              <a:rPr lang="en-US" dirty="0"/>
              <a:t>Now we apply more rigorous tests: how strong is the relationship between the remaining strategy elements? How do we rate each: “green light” (signals a strong, reinforcing relationship), “yellow light” (signals a cautionary relationship) or “red light” (signals an incongruent or weak relationship)?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helps you translate your strategy into action plans and tactics</a:t>
            </a:r>
          </a:p>
          <a:p>
            <a:endParaRPr lang="en-US" dirty="0"/>
          </a:p>
          <a:p>
            <a:r>
              <a:rPr lang="en-US" dirty="0"/>
              <a:t>After ”green lighting” Tests 1 and 2, you’re ready to address the specifics (note: downloadable version of Table 11.2 is available on the book’s website)</a:t>
            </a:r>
          </a:p>
          <a:p>
            <a:r>
              <a:rPr lang="en-US" dirty="0"/>
              <a:t>-in column one, list the coordinates of your strategy</a:t>
            </a:r>
          </a:p>
          <a:p>
            <a:r>
              <a:rPr lang="en-US" dirty="0"/>
              <a:t>-in column two (Other Strategic Elements), indicate the associated channel/content/connection/corrections elements associated with each</a:t>
            </a:r>
          </a:p>
          <a:p>
            <a:r>
              <a:rPr lang="en-US" dirty="0"/>
              <a:t>-in column three (Tactics), detail what needs to be done, who will be responsible, when it will be done,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20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798FAAC-2715-5C4B-94C0-AD425B56730A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F39-70D8-C242-A7C0-41F3FC45EC8F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4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83ACA1D-265B-A344-995A-52740C231410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CD4-8E31-354C-8185-5C213932ADD6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7CABAE0-E024-AB4D-A5FD-B7D008F40D57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378809A-6D37-244C-9664-853DED1A8DA1}" type="datetime1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90CA71-9753-CE4F-94F3-10686BD87D87}" type="datetime1">
              <a:rPr lang="en-US" smtClean="0"/>
              <a:t>3/31/18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72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646D-7ED9-B142-AA3A-735E1C71A325}" type="datetime1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0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2F924B9-6D31-0449-BB27-34947A1CEFA2}" type="datetime1">
              <a:rPr lang="en-US" smtClean="0"/>
              <a:t>3/31/18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BEC-1D15-4141-A2D6-71364388A924}" type="datetime1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93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04F82D4-5403-0A46-A2E9-DC2570A855C3}" type="datetime1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E1F3-22F6-3D42-A8FC-1772FCCC91DB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5300" dirty="0">
                <a:latin typeface="Helvetica" panose="020B0604020202020204" pitchFamily="34" charset="0"/>
                <a:cs typeface="Helvetica" panose="020B0604020202020204" pitchFamily="34" charset="0"/>
              </a:rPr>
              <a:t>Syncing the Strategy Dots and Crafting Action Plans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4445368"/>
            <a:ext cx="8673427" cy="78348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Chapter 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D6FA2-52DD-A740-98CC-1EE8BEC5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60" y="423015"/>
            <a:ext cx="4004352" cy="514678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15734" y="469518"/>
            <a:ext cx="4937760" cy="493776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099423">
            <a:off x="-530007" y="1864140"/>
            <a:ext cx="858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Social Media </a:t>
            </a:r>
          </a:p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Strategy</a:t>
            </a:r>
          </a:p>
        </p:txBody>
      </p:sp>
      <p:sp>
        <p:nvSpPr>
          <p:cNvPr id="15" name="Rectangle 14"/>
          <p:cNvSpPr/>
          <p:nvPr/>
        </p:nvSpPr>
        <p:spPr>
          <a:xfrm rot="21106245">
            <a:off x="1016494" y="4053759"/>
            <a:ext cx="6092456" cy="727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1114602">
            <a:off x="904852" y="4000331"/>
            <a:ext cx="631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Tools for Professionals and Organizations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#5CsofSocial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4723" y="6464808"/>
            <a:ext cx="4607220" cy="178389"/>
          </a:xfrm>
        </p:spPr>
        <p:txBody>
          <a:bodyPr/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www.amazing-social.com                    #5CsofSocial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484366"/>
            <a:ext cx="1530927" cy="365125"/>
          </a:xfrm>
        </p:spPr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74" y="2061003"/>
            <a:ext cx="5211726" cy="1256355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8890B1-18A5-3549-96A4-D6FCFDA6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71" y="6356350"/>
            <a:ext cx="5911517" cy="365125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49926" y="0"/>
            <a:ext cx="6142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00946" y="0"/>
            <a:ext cx="48909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80094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692" y="0"/>
            <a:ext cx="56501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254" y="904076"/>
            <a:ext cx="49727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</a:p>
          <a:p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 1: The Coordinates Test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 2: The Synergy Test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 3: The Translation Test</a:t>
            </a:r>
          </a:p>
          <a:p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BB4C83-7EF6-D54F-8317-92F8BEF3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28" y="588968"/>
            <a:ext cx="4795322" cy="50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683369" cy="245644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Test 1: </a:t>
            </a:r>
            <a:r>
              <a:rPr lang="en-US" sz="3600" dirty="0">
                <a:solidFill>
                  <a:schemeClr val="bg1"/>
                </a:solidFill>
                <a:latin typeface="Helvetica" pitchFamily="2" charset="0"/>
              </a:rPr>
              <a:t>The Coordinates 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642" y="6356349"/>
            <a:ext cx="5911517" cy="365125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75480947"/>
              </p:ext>
            </p:extLst>
          </p:nvPr>
        </p:nvGraphicFramePr>
        <p:xfrm>
          <a:off x="3792496" y="630936"/>
          <a:ext cx="740890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884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79B6-99B8-1B47-A7CD-44C1ABED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9925"/>
            <a:ext cx="4094921" cy="245644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Coordinates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2638E-78E0-7945-9E6B-7FB555728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038" y="671698"/>
            <a:ext cx="6689866" cy="54180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Your goal: increase your target audience’s attendance at your event</a:t>
            </a:r>
          </a:p>
          <a:p>
            <a:r>
              <a:rPr lang="en-US" sz="2400" dirty="0">
                <a:latin typeface="Helvetica" pitchFamily="2" charset="0"/>
              </a:rPr>
              <a:t>Can you answer “yes” to:</a:t>
            </a:r>
          </a:p>
          <a:p>
            <a:pPr lvl="1"/>
            <a:r>
              <a:rPr lang="en-US" sz="1800" dirty="0">
                <a:latin typeface="Helvetica" pitchFamily="2" charset="0"/>
              </a:rPr>
              <a:t>Do your </a:t>
            </a:r>
            <a:r>
              <a:rPr lang="en-US" sz="1800" i="1" dirty="0">
                <a:latin typeface="Helvetica" pitchFamily="2" charset="0"/>
              </a:rPr>
              <a:t>channel selections, content choices, connection choices and correction plan </a:t>
            </a:r>
            <a:r>
              <a:rPr lang="en-US" sz="1800" dirty="0">
                <a:latin typeface="Helvetica" pitchFamily="2" charset="0"/>
              </a:rPr>
              <a:t>match up with your coordinates</a:t>
            </a:r>
            <a:r>
              <a:rPr lang="en-US" sz="1800" i="1" dirty="0">
                <a:latin typeface="Helvetica" pitchFamily="2" charset="0"/>
              </a:rPr>
              <a:t> (</a:t>
            </a:r>
            <a:r>
              <a:rPr lang="en-US" sz="1800" dirty="0">
                <a:latin typeface="Helvetica" pitchFamily="2" charset="0"/>
              </a:rPr>
              <a:t>i.e., increase your target’s attendance at your event)?</a:t>
            </a:r>
          </a:p>
          <a:p>
            <a:pPr lvl="2"/>
            <a:r>
              <a:rPr lang="en-US" sz="1600" dirty="0">
                <a:latin typeface="Helvetica" pitchFamily="2" charset="0"/>
              </a:rPr>
              <a:t>Coordinates &gt; Channels test</a:t>
            </a:r>
          </a:p>
          <a:p>
            <a:pPr lvl="2"/>
            <a:r>
              <a:rPr lang="en-US" sz="1600" dirty="0">
                <a:latin typeface="Helvetica" pitchFamily="2" charset="0"/>
              </a:rPr>
              <a:t>Coordinates &gt; Content test</a:t>
            </a:r>
          </a:p>
          <a:p>
            <a:pPr lvl="2"/>
            <a:r>
              <a:rPr lang="en-US" sz="1600" dirty="0">
                <a:latin typeface="Helvetica" pitchFamily="2" charset="0"/>
              </a:rPr>
              <a:t>Coordinates &gt; Connections test</a:t>
            </a:r>
          </a:p>
          <a:p>
            <a:pPr lvl="2"/>
            <a:r>
              <a:rPr lang="en-US" sz="1600" dirty="0">
                <a:latin typeface="Helvetica" pitchFamily="2" charset="0"/>
              </a:rPr>
              <a:t>Coordinates &gt; Corrections 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632B-4CD7-8E4C-875E-E1555986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1262" y="6265627"/>
            <a:ext cx="5911517" cy="365125"/>
          </a:xfrm>
        </p:spPr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1752A-62A7-814D-922F-0FF6AD4A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723126" cy="245644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Test 2: The Synergy 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3581900"/>
              </p:ext>
            </p:extLst>
          </p:nvPr>
        </p:nvGraphicFramePr>
        <p:xfrm>
          <a:off x="3792496" y="630936"/>
          <a:ext cx="740890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6DC37D-3CDB-294E-97A2-5473796AE16F}"/>
              </a:ext>
            </a:extLst>
          </p:cNvPr>
          <p:cNvCxnSpPr/>
          <p:nvPr/>
        </p:nvCxnSpPr>
        <p:spPr>
          <a:xfrm>
            <a:off x="6215270" y="3564835"/>
            <a:ext cx="185530" cy="861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2250EE-5C19-9D40-A895-718F97DC96BE}"/>
              </a:ext>
            </a:extLst>
          </p:cNvPr>
          <p:cNvCxnSpPr/>
          <p:nvPr/>
        </p:nvCxnSpPr>
        <p:spPr>
          <a:xfrm>
            <a:off x="7792278" y="4932689"/>
            <a:ext cx="516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D5B3D-C5F8-A249-BB00-6993AB7FF0DA}"/>
              </a:ext>
            </a:extLst>
          </p:cNvPr>
          <p:cNvCxnSpPr>
            <a:cxnSpLocks/>
          </p:cNvCxnSpPr>
          <p:nvPr/>
        </p:nvCxnSpPr>
        <p:spPr>
          <a:xfrm flipV="1">
            <a:off x="9780785" y="3564835"/>
            <a:ext cx="343876" cy="844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DF1DD6-DDB4-7243-943F-B29E5B55A1DD}"/>
              </a:ext>
            </a:extLst>
          </p:cNvPr>
          <p:cNvCxnSpPr>
            <a:cxnSpLocks/>
          </p:cNvCxnSpPr>
          <p:nvPr/>
        </p:nvCxnSpPr>
        <p:spPr>
          <a:xfrm>
            <a:off x="6679252" y="2938237"/>
            <a:ext cx="2822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E1F7E3-B410-FC4A-940D-2B204F73DF4A}"/>
              </a:ext>
            </a:extLst>
          </p:cNvPr>
          <p:cNvCxnSpPr>
            <a:cxnSpLocks/>
          </p:cNvCxnSpPr>
          <p:nvPr/>
        </p:nvCxnSpPr>
        <p:spPr>
          <a:xfrm>
            <a:off x="6679252" y="3130393"/>
            <a:ext cx="1908157" cy="1278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6C36C2-2069-1949-9216-0372FFB95300}"/>
              </a:ext>
            </a:extLst>
          </p:cNvPr>
          <p:cNvCxnSpPr>
            <a:cxnSpLocks/>
          </p:cNvCxnSpPr>
          <p:nvPr/>
        </p:nvCxnSpPr>
        <p:spPr>
          <a:xfrm flipV="1">
            <a:off x="7696919" y="3407430"/>
            <a:ext cx="2014253" cy="100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1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363178"/>
            <a:ext cx="3764758" cy="245644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itchFamily="2" charset="0"/>
                <a:cs typeface="Helvetica" panose="020B0604020202020204" pitchFamily="34" charset="0"/>
              </a:rPr>
              <a:t>The Synergy Test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15AFDE-069F-5F40-B7C3-13822BEBE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7118" y="952579"/>
            <a:ext cx="7391075" cy="454742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34CEF-847C-5248-8C2B-29ED3AC5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3366-2716-EF4C-A897-F9AD3B6D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349925"/>
            <a:ext cx="3776186" cy="245644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The Synergy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FA4BF-4F06-0842-9AC2-ED56848C9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858" y="864108"/>
            <a:ext cx="6603610" cy="549224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Helvetica" pitchFamily="2" charset="0"/>
              </a:rPr>
              <a:t>Channels &gt; Content test</a:t>
            </a:r>
          </a:p>
          <a:p>
            <a:pPr lvl="1"/>
            <a:r>
              <a:rPr lang="en-US" dirty="0">
                <a:latin typeface="Helvetica" pitchFamily="2" charset="0"/>
              </a:rPr>
              <a:t>Are the channels aligned with your content/message choices?</a:t>
            </a:r>
          </a:p>
          <a:p>
            <a:r>
              <a:rPr lang="en-US" dirty="0">
                <a:latin typeface="Helvetica" pitchFamily="2" charset="0"/>
              </a:rPr>
              <a:t>Channels &gt; Connections test</a:t>
            </a:r>
          </a:p>
          <a:p>
            <a:pPr lvl="1"/>
            <a:r>
              <a:rPr lang="en-US" dirty="0">
                <a:latin typeface="Helvetica" pitchFamily="2" charset="0"/>
              </a:rPr>
              <a:t>Are the channels aligned with your connection decisions?</a:t>
            </a:r>
          </a:p>
          <a:p>
            <a:r>
              <a:rPr lang="en-US" dirty="0">
                <a:latin typeface="Helvetica" pitchFamily="2" charset="0"/>
              </a:rPr>
              <a:t>Channels &gt; Corrections test</a:t>
            </a:r>
          </a:p>
          <a:p>
            <a:pPr lvl="1"/>
            <a:r>
              <a:rPr lang="en-US" dirty="0">
                <a:latin typeface="Helvetica" pitchFamily="2" charset="0"/>
              </a:rPr>
              <a:t>Are the channels aligned with your correction plan?</a:t>
            </a:r>
          </a:p>
          <a:p>
            <a:r>
              <a:rPr lang="en-US" dirty="0">
                <a:latin typeface="Helvetica" pitchFamily="2" charset="0"/>
              </a:rPr>
              <a:t>Content &gt; Connections test</a:t>
            </a:r>
          </a:p>
          <a:p>
            <a:pPr lvl="1"/>
            <a:r>
              <a:rPr lang="en-US" dirty="0">
                <a:latin typeface="Helvetica" pitchFamily="2" charset="0"/>
              </a:rPr>
              <a:t>Is your content/message choices aligned with your connection decisions?</a:t>
            </a:r>
          </a:p>
          <a:p>
            <a:r>
              <a:rPr lang="en-US" dirty="0">
                <a:latin typeface="Helvetica" pitchFamily="2" charset="0"/>
              </a:rPr>
              <a:t>Content &gt; Corrections test</a:t>
            </a:r>
          </a:p>
          <a:p>
            <a:pPr lvl="1"/>
            <a:r>
              <a:rPr lang="en-US" dirty="0">
                <a:latin typeface="Helvetica" pitchFamily="2" charset="0"/>
              </a:rPr>
              <a:t>Is your content/message choices aligned with your correction plan?</a:t>
            </a:r>
          </a:p>
          <a:p>
            <a:r>
              <a:rPr lang="en-US" dirty="0">
                <a:latin typeface="Helvetica" pitchFamily="2" charset="0"/>
              </a:rPr>
              <a:t>Connections &gt; Corrections test</a:t>
            </a:r>
          </a:p>
          <a:p>
            <a:pPr lvl="1"/>
            <a:r>
              <a:rPr lang="en-US" dirty="0">
                <a:latin typeface="Helvetica" pitchFamily="2" charset="0"/>
              </a:rPr>
              <a:t>Are your connection decisions aligned with your correction plan?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8E7CA-1379-D149-A9C0-0F96D320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16467-2C17-6B40-B01E-2F07022E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4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CACF-29D1-C446-9BF0-09B808B7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Test 3: The Translation Test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9A8D85-C6A1-5749-AD8F-DCD847130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6295" y="1378226"/>
            <a:ext cx="7022914" cy="4246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98F14-D0C7-7D4F-A47B-6BB3AFED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656" y="623840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D7A48-E20F-5044-A7F6-D69E9400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3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Cs of Social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8"/>
          <a:stretch/>
        </p:blipFill>
        <p:spPr>
          <a:xfrm>
            <a:off x="4621218" y="954122"/>
            <a:ext cx="3617509" cy="498597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DF152-BF42-ED4C-8A8E-C179393E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4"/>
          <a:stretch/>
        </p:blipFill>
        <p:spPr>
          <a:xfrm>
            <a:off x="8107212" y="1537861"/>
            <a:ext cx="3267744" cy="3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13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4796</TotalTime>
  <Words>539</Words>
  <Application>Microsoft Macintosh PowerPoint</Application>
  <PresentationFormat>Widescreen</PresentationFormat>
  <Paragraphs>90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Helvetica</vt:lpstr>
      <vt:lpstr>Rockwell</vt:lpstr>
      <vt:lpstr>Wingdings</vt:lpstr>
      <vt:lpstr>Default Theme</vt:lpstr>
      <vt:lpstr>     Syncing the Strategy Dots and Crafting Action Plans</vt:lpstr>
      <vt:lpstr>PowerPoint Presentation</vt:lpstr>
      <vt:lpstr>Test 1: The Coordinates Test</vt:lpstr>
      <vt:lpstr>The Coordinates Test</vt:lpstr>
      <vt:lpstr>Test 2: The Synergy Test</vt:lpstr>
      <vt:lpstr>The Synergy Test</vt:lpstr>
      <vt:lpstr>The Synergy Test</vt:lpstr>
      <vt:lpstr>Test 3: The Translation Test</vt:lpstr>
      <vt:lpstr>The 5 Cs of Social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Bauer</dc:creator>
  <cp:lastModifiedBy>Microsoft Office User</cp:lastModifiedBy>
  <cp:revision>113</cp:revision>
  <dcterms:created xsi:type="dcterms:W3CDTF">2017-07-09T05:23:23Z</dcterms:created>
  <dcterms:modified xsi:type="dcterms:W3CDTF">2018-04-01T01:50:17Z</dcterms:modified>
</cp:coreProperties>
</file>