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272" r:id="rId2"/>
    <p:sldId id="259" r:id="rId3"/>
    <p:sldId id="296" r:id="rId4"/>
    <p:sldId id="274" r:id="rId5"/>
    <p:sldId id="293" r:id="rId6"/>
    <p:sldId id="294" r:id="rId7"/>
    <p:sldId id="287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4"/>
  </p:normalViewPr>
  <p:slideViewPr>
    <p:cSldViewPr snapToGrid="0">
      <p:cViewPr varScale="1">
        <p:scale>
          <a:sx n="117" d="100"/>
          <a:sy n="117" d="100"/>
        </p:scale>
        <p:origin x="-10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F8379-2385-A743-BEC0-49078191B9D4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2B2E5-69A5-9C4E-A09B-9547BACA8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784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0A2-F09E-45FC-B615-AC3D1FAAA0B9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83BBC-3A09-43A5-B6E1-28B2FEB13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35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0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book for details on the Assess and Respond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p. 33 in the book for the quote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22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20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F15583C2-C58F-F349-BDEA-3745BEF22AF1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8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2CEC0-0017-A449-9DAF-FC05F99F8F82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3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B6FAEF9-5DFD-AC47-A47E-83ECCDE61F2A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6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AAA8-48B2-0E4F-88C6-4FA050EF66BF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2778739-E1C8-2B42-B5FF-B021156D1868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1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EA0E73-519E-6F46-A1B7-BA1B359F8E89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7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F60730F-C210-6C42-981A-672A28F0A877}" type="datetime1">
              <a:rPr lang="en-US" smtClean="0"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F5B9-F473-914B-944C-B967BB293157}" type="datetime1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6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E1FFC13-B493-914D-8E7B-5CDFF8B7F533}" type="datetime1">
              <a:rPr lang="en-US" smtClean="0"/>
              <a:t>4/4/18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8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1EC2-0558-ED44-A146-8E72A6ACA178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9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4752B95-4E58-0840-89E7-769FAE718B55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8B84E-FB0B-C446-8F56-40B58AD288EB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5300" dirty="0">
                <a:latin typeface="Helvetica" panose="020B0604020202020204" pitchFamily="34" charset="0"/>
                <a:cs typeface="Helvetica" panose="020B0604020202020204" pitchFamily="34" charset="0"/>
              </a:rPr>
              <a:t>What are the Benefits of a  Social Media Strategy?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Chapter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663700-09D9-5045-9321-AC75C99F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236" y="6356349"/>
            <a:ext cx="5911517" cy="365125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8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74" y="2061003"/>
            <a:ext cx="5211726" cy="1256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5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12861E7-87CB-604E-B0E7-C49E99CB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0692" y="0"/>
            <a:ext cx="6001308" cy="6858000"/>
          </a:xfrm>
          <a:prstGeom prst="rect">
            <a:avLst/>
          </a:prstGeom>
          <a:solidFill>
            <a:srgbClr val="02B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00946" y="0"/>
            <a:ext cx="48909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80094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3692" y="0"/>
            <a:ext cx="56501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3253" y="904076"/>
            <a:ext cx="523324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Agenda</a:t>
            </a:r>
          </a:p>
          <a:p>
            <a:endParaRPr lang="en-US" sz="20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i="1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does a sound strategy…</a:t>
            </a:r>
          </a:p>
          <a:p>
            <a:endParaRPr lang="en-US" sz="20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 Help guide deployment of resources</a:t>
            </a:r>
            <a:r>
              <a:rPr lang="en-US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endParaRPr lang="en-US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Help coordinate people and resources? </a:t>
            </a:r>
          </a:p>
          <a:p>
            <a:endParaRPr lang="en-US" sz="20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Educate employees in the organization?</a:t>
            </a:r>
          </a:p>
          <a:p>
            <a:endParaRPr lang="en-US" sz="20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Provide stability during tumultuous times and crises?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360" y="6550121"/>
            <a:ext cx="31309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www.amazingSMstrategy.com  •  #5CsofSocial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FC59C02-BCA2-A148-9D2E-06234922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928" y="588968"/>
            <a:ext cx="4795322" cy="50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1. Helps </a:t>
            </a:r>
            <a:r>
              <a:rPr lang="en-US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guide deployment of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2150076"/>
            <a:ext cx="6281873" cy="3901732"/>
          </a:xfrm>
        </p:spPr>
        <p:txBody>
          <a:bodyPr>
            <a:normAutofit/>
          </a:bodyPr>
          <a:lstStyle/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All resources are limited</a:t>
            </a:r>
          </a:p>
          <a:p>
            <a:pPr marL="502920" lvl="1" indent="0"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They need to be deployed in the most cost-effective way</a:t>
            </a:r>
          </a:p>
          <a:p>
            <a:pPr lvl="2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On what social media platforms should we concentrate our time and attention?</a:t>
            </a:r>
          </a:p>
          <a:p>
            <a:pPr marL="502920" lvl="1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F3F7998F-EF5D-684D-840E-63A9DD97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25" y="403606"/>
            <a:ext cx="3672918" cy="218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75" y="2067514"/>
            <a:ext cx="3131549" cy="280104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2. </a:t>
            </a: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Helps coordinate people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1998583"/>
            <a:ext cx="6709720" cy="4245894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Facilitates getting everyone “on the same page”</a:t>
            </a: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Controls the agenda for discussions in the organization</a:t>
            </a:r>
          </a:p>
          <a:p>
            <a:pPr marL="914400" lvl="2" indent="0">
              <a:buNone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For example: the Assess and Respond Strategy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FEB924F-1F0B-3042-9418-FFCC66B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Screen Shot 2017-09-06 at 7.20.3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" b="1424"/>
          <a:stretch/>
        </p:blipFill>
        <p:spPr>
          <a:xfrm>
            <a:off x="7671459" y="351299"/>
            <a:ext cx="3997809" cy="23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A86BA-2A94-2D4A-9AE9-C3E7DAA9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767590" cy="2522864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3. 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Educate </a:t>
            </a:r>
            <a:r>
              <a:rPr lang="en-US" sz="2800" dirty="0">
                <a:latin typeface="Helvetica" pitchFamily="2" charset="0"/>
              </a:rPr>
              <a:t>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76751E-1C06-D642-98FC-BD038AD6C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492027" cy="5248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000" i="1" dirty="0">
                <a:latin typeface="Helvetica" pitchFamily="2" charset="0"/>
              </a:rPr>
              <a:t>Helps employees to…</a:t>
            </a:r>
          </a:p>
          <a:p>
            <a:r>
              <a:rPr lang="en-US" sz="2000" dirty="0">
                <a:latin typeface="Helvetica" pitchFamily="2" charset="0"/>
              </a:rPr>
              <a:t>Understand the underlying dynamics of social media platforms</a:t>
            </a:r>
          </a:p>
          <a:p>
            <a:pPr marL="0" indent="0">
              <a:buNone/>
            </a:pPr>
            <a:endParaRPr lang="en-US" sz="2000" dirty="0">
              <a:latin typeface="Helvetica" pitchFamily="2" charset="0"/>
            </a:endParaRPr>
          </a:p>
          <a:p>
            <a:pPr lvl="0"/>
            <a:r>
              <a:rPr lang="en-US" sz="2000" dirty="0">
                <a:latin typeface="Helvetica" pitchFamily="2" charset="0"/>
              </a:rPr>
              <a:t>Identify the characteristics of effective and ineffective strategies 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Design strategies and tactics to create social media success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Evaluate existing social media strategies and tactics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F4DB7A-60C8-AE4C-BF8A-3BE2913C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9C1D28-6981-F746-8281-DBC23BA9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Screen Shot 2017-09-06 at 7.2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869" y="222307"/>
            <a:ext cx="3171017" cy="145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0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813D0-ED04-5C4A-9EF6-2DB6AFBE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4. Provides stability during tumultuous times and crises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D82E4D-757F-784D-900F-D0DD01DE7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094" y="2011479"/>
            <a:ext cx="6560329" cy="450087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“The value of having a strategy is that you don’t have to wake up every day and ask yourself basic questions about the best course of action. Well-chosen strategic ideas do not require frequent revision. They help fix your course and guide tactical choices, even as events unfold in unanticipated ways—as events always do.”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sz="1400" dirty="0">
                <a:solidFill>
                  <a:schemeClr val="tx1"/>
                </a:solidFill>
              </a:rPr>
              <a:t>Douglas </a:t>
            </a:r>
            <a:r>
              <a:rPr lang="en-US" sz="1400" dirty="0" err="1">
                <a:solidFill>
                  <a:schemeClr val="tx1"/>
                </a:solidFill>
              </a:rPr>
              <a:t>Feith</a:t>
            </a:r>
            <a:r>
              <a:rPr lang="en-US" sz="1400" dirty="0">
                <a:solidFill>
                  <a:schemeClr val="tx1"/>
                </a:solidFill>
              </a:rPr>
              <a:t>, former Undersecretary of Defense for Policy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79FCF0-83C8-4049-8C0E-36125CE7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735A2C-0139-3742-A028-C9D3CAF5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Screen Shot 2017-09-06 at 7.36.0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"/>
          <a:stretch/>
        </p:blipFill>
        <p:spPr>
          <a:xfrm>
            <a:off x="8439665" y="223408"/>
            <a:ext cx="3611217" cy="207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1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5 Cs of Social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8"/>
          <a:stretch/>
        </p:blipFill>
        <p:spPr>
          <a:xfrm>
            <a:off x="4590844" y="1085159"/>
            <a:ext cx="3617509" cy="498597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0E6B92D-7E4C-9E4B-A5AF-F4A7183C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7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4"/>
          <a:stretch/>
        </p:blipFill>
        <p:spPr>
          <a:xfrm>
            <a:off x="8375616" y="2034676"/>
            <a:ext cx="3580108" cy="39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60" y="423015"/>
            <a:ext cx="4004352" cy="514678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315734" y="469518"/>
            <a:ext cx="4937760" cy="493776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1099423">
            <a:off x="-530007" y="1864140"/>
            <a:ext cx="8586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Social Media </a:t>
            </a:r>
          </a:p>
          <a:p>
            <a:pPr algn="ctr"/>
            <a:r>
              <a:rPr 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Strategy</a:t>
            </a:r>
          </a:p>
        </p:txBody>
      </p:sp>
      <p:sp>
        <p:nvSpPr>
          <p:cNvPr id="15" name="Rectangle 14"/>
          <p:cNvSpPr/>
          <p:nvPr/>
        </p:nvSpPr>
        <p:spPr>
          <a:xfrm rot="21106245">
            <a:off x="1016494" y="4053759"/>
            <a:ext cx="6092456" cy="727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1114602">
            <a:off x="904852" y="4000331"/>
            <a:ext cx="6315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Tools for Professionals and Organizations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#5CsofSocial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4723" y="6464808"/>
            <a:ext cx="4607220" cy="178389"/>
          </a:xfrm>
        </p:spPr>
        <p:txBody>
          <a:bodyPr/>
          <a:lstStyle/>
          <a:p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www.amazing-social.com                    #5CsofSocial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484366"/>
            <a:ext cx="1530927" cy="365125"/>
          </a:xfrm>
        </p:spPr>
        <p:txBody>
          <a:bodyPr/>
          <a:lstStyle/>
          <a:p>
            <a:fld id="{D9332CD4-06E3-4151-A624-2C33F282E07A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{8232BBCA-786E-3249-91F0-C93ABF4BFE28}tf16401369</Template>
  <TotalTime>4562</TotalTime>
  <Words>327</Words>
  <Application>Microsoft Macintosh PowerPoint</Application>
  <PresentationFormat>Custom</PresentationFormat>
  <Paragraphs>68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Atlas</vt:lpstr>
      <vt:lpstr>     What are the Benefits of a  Social Media Strategy?</vt:lpstr>
      <vt:lpstr>PowerPoint Presentation</vt:lpstr>
      <vt:lpstr>1. Helps guide deployment of resources</vt:lpstr>
      <vt:lpstr>2. Helps coordinate people and resources</vt:lpstr>
      <vt:lpstr>3. Educate employees</vt:lpstr>
      <vt:lpstr>4. Provides stability during tumultuous times and crises</vt:lpstr>
      <vt:lpstr>The 5 Cs of Social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Bauer</dc:creator>
  <cp:lastModifiedBy>Phil Clampitt</cp:lastModifiedBy>
  <cp:revision>89</cp:revision>
  <dcterms:created xsi:type="dcterms:W3CDTF">2017-07-09T05:23:23Z</dcterms:created>
  <dcterms:modified xsi:type="dcterms:W3CDTF">2018-04-04T22:20:17Z</dcterms:modified>
</cp:coreProperties>
</file>