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handoutMasterIdLst>
    <p:handoutMasterId r:id="rId20"/>
  </p:handoutMasterIdLst>
  <p:sldIdLst>
    <p:sldId id="272" r:id="rId2"/>
    <p:sldId id="259" r:id="rId3"/>
    <p:sldId id="307" r:id="rId4"/>
    <p:sldId id="299" r:id="rId5"/>
    <p:sldId id="312" r:id="rId6"/>
    <p:sldId id="308" r:id="rId7"/>
    <p:sldId id="298" r:id="rId8"/>
    <p:sldId id="309" r:id="rId9"/>
    <p:sldId id="310" r:id="rId10"/>
    <p:sldId id="314" r:id="rId11"/>
    <p:sldId id="274" r:id="rId12"/>
    <p:sldId id="315" r:id="rId13"/>
    <p:sldId id="311" r:id="rId14"/>
    <p:sldId id="301" r:id="rId15"/>
    <p:sldId id="306" r:id="rId16"/>
    <p:sldId id="287" r:id="rId17"/>
    <p:sldId id="29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BA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86418"/>
  </p:normalViewPr>
  <p:slideViewPr>
    <p:cSldViewPr snapToGrid="0">
      <p:cViewPr varScale="1">
        <p:scale>
          <a:sx n="112" d="100"/>
          <a:sy n="112" d="100"/>
        </p:scale>
        <p:origin x="1136"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62" d="100"/>
        <a:sy n="16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68F4C1-BF16-9E49-B7D5-401BE2FCD309}" type="doc">
      <dgm:prSet loTypeId="urn:microsoft.com/office/officeart/2005/8/layout/radial1" loCatId="" qsTypeId="urn:microsoft.com/office/officeart/2005/8/quickstyle/simple4" qsCatId="simple" csTypeId="urn:microsoft.com/office/officeart/2005/8/colors/colorful3" csCatId="colorful" phldr="1"/>
      <dgm:spPr/>
      <dgm:t>
        <a:bodyPr/>
        <a:lstStyle/>
        <a:p>
          <a:endParaRPr lang="en-US"/>
        </a:p>
      </dgm:t>
    </dgm:pt>
    <dgm:pt modelId="{BD6D14E1-2174-C64E-A827-43447D54E951}">
      <dgm:prSet phldrT="[Text]" custT="1"/>
      <dgm:spPr/>
      <dgm:t>
        <a:bodyPr/>
        <a:lstStyle/>
        <a:p>
          <a:r>
            <a:rPr lang="en-US" sz="1100" b="1" dirty="0"/>
            <a:t>Coordinates</a:t>
          </a:r>
        </a:p>
      </dgm:t>
    </dgm:pt>
    <dgm:pt modelId="{7FE45DE1-D090-8847-9CB6-89E619BCD4F7}" type="parTrans" cxnId="{EF99D2C9-30AA-CB47-B3F7-EEA9BF59F475}">
      <dgm:prSet/>
      <dgm:spPr/>
      <dgm:t>
        <a:bodyPr/>
        <a:lstStyle/>
        <a:p>
          <a:endParaRPr lang="en-US"/>
        </a:p>
      </dgm:t>
    </dgm:pt>
    <dgm:pt modelId="{F000F7DB-F3F6-194A-824E-0667416E2EAD}" type="sibTrans" cxnId="{EF99D2C9-30AA-CB47-B3F7-EEA9BF59F475}">
      <dgm:prSet/>
      <dgm:spPr/>
      <dgm:t>
        <a:bodyPr/>
        <a:lstStyle/>
        <a:p>
          <a:endParaRPr lang="en-US"/>
        </a:p>
      </dgm:t>
    </dgm:pt>
    <dgm:pt modelId="{54F301AB-B208-9045-B0A4-79CC885BD355}">
      <dgm:prSet phldrT="[Text]" custT="1"/>
      <dgm:spPr/>
      <dgm:t>
        <a:bodyPr/>
        <a:lstStyle/>
        <a:p>
          <a:r>
            <a:rPr lang="en-US" sz="1100" b="1"/>
            <a:t>Channels</a:t>
          </a:r>
        </a:p>
      </dgm:t>
    </dgm:pt>
    <dgm:pt modelId="{A75E9007-86BB-9F40-9652-6F16EBE84E52}" type="parTrans" cxnId="{23D777A5-E7F7-6542-9AC9-9984CC02E17C}">
      <dgm:prSet/>
      <dgm:spPr/>
      <dgm:t>
        <a:bodyPr/>
        <a:lstStyle/>
        <a:p>
          <a:endParaRPr lang="en-US"/>
        </a:p>
      </dgm:t>
    </dgm:pt>
    <dgm:pt modelId="{63964CAB-A062-D44C-BBA0-2BCDF4784410}" type="sibTrans" cxnId="{23D777A5-E7F7-6542-9AC9-9984CC02E17C}">
      <dgm:prSet/>
      <dgm:spPr/>
      <dgm:t>
        <a:bodyPr/>
        <a:lstStyle/>
        <a:p>
          <a:endParaRPr lang="en-US"/>
        </a:p>
      </dgm:t>
    </dgm:pt>
    <dgm:pt modelId="{D8617621-8CA6-F54D-8893-7B6C9B0BF546}">
      <dgm:prSet phldrT="[Text]" custT="1"/>
      <dgm:spPr/>
      <dgm:t>
        <a:bodyPr/>
        <a:lstStyle/>
        <a:p>
          <a:r>
            <a:rPr lang="en-US" sz="1100" b="1"/>
            <a:t>Corrections</a:t>
          </a:r>
        </a:p>
      </dgm:t>
    </dgm:pt>
    <dgm:pt modelId="{303B704E-F185-6A4C-9A9C-7C1641090318}" type="parTrans" cxnId="{CDA70A06-0648-5444-A392-5425C3386C03}">
      <dgm:prSet/>
      <dgm:spPr/>
      <dgm:t>
        <a:bodyPr/>
        <a:lstStyle/>
        <a:p>
          <a:endParaRPr lang="en-US"/>
        </a:p>
      </dgm:t>
    </dgm:pt>
    <dgm:pt modelId="{13309384-8480-034F-8391-9C5C6A5B8B7E}" type="sibTrans" cxnId="{CDA70A06-0648-5444-A392-5425C3386C03}">
      <dgm:prSet/>
      <dgm:spPr/>
      <dgm:t>
        <a:bodyPr/>
        <a:lstStyle/>
        <a:p>
          <a:endParaRPr lang="en-US"/>
        </a:p>
      </dgm:t>
    </dgm:pt>
    <dgm:pt modelId="{E3113A3A-1E9E-3448-BEA2-5CB06F68B4C6}">
      <dgm:prSet phldrT="[Text]" custT="1"/>
      <dgm:spPr/>
      <dgm:t>
        <a:bodyPr/>
        <a:lstStyle/>
        <a:p>
          <a:r>
            <a:rPr lang="en-US" sz="1100" b="1"/>
            <a:t>Connections </a:t>
          </a:r>
        </a:p>
      </dgm:t>
    </dgm:pt>
    <dgm:pt modelId="{7A5EF019-8E0B-CA47-9790-08249CE7CBC8}" type="parTrans" cxnId="{9B81BAED-7082-D548-80A3-A623A1ABA9E9}">
      <dgm:prSet/>
      <dgm:spPr/>
      <dgm:t>
        <a:bodyPr/>
        <a:lstStyle/>
        <a:p>
          <a:endParaRPr lang="en-US"/>
        </a:p>
      </dgm:t>
    </dgm:pt>
    <dgm:pt modelId="{1600E446-4183-C348-B760-19272CBF716D}" type="sibTrans" cxnId="{9B81BAED-7082-D548-80A3-A623A1ABA9E9}">
      <dgm:prSet/>
      <dgm:spPr/>
      <dgm:t>
        <a:bodyPr/>
        <a:lstStyle/>
        <a:p>
          <a:endParaRPr lang="en-US"/>
        </a:p>
      </dgm:t>
    </dgm:pt>
    <dgm:pt modelId="{F212EA0C-0D72-4F40-B247-2D227F7746CB}">
      <dgm:prSet phldrT="[Text]" custT="1"/>
      <dgm:spPr/>
      <dgm:t>
        <a:bodyPr/>
        <a:lstStyle/>
        <a:p>
          <a:r>
            <a:rPr lang="en-US" sz="1100" b="1"/>
            <a:t>Content</a:t>
          </a:r>
        </a:p>
      </dgm:t>
    </dgm:pt>
    <dgm:pt modelId="{5995685B-356B-FF47-9062-7936A0A8D3F8}" type="parTrans" cxnId="{3A3110D4-72D0-5F48-930E-D3BAC0A2CC6C}">
      <dgm:prSet/>
      <dgm:spPr/>
      <dgm:t>
        <a:bodyPr/>
        <a:lstStyle/>
        <a:p>
          <a:endParaRPr lang="en-US"/>
        </a:p>
      </dgm:t>
    </dgm:pt>
    <dgm:pt modelId="{8B9E9288-C1D1-F044-BDDE-7877B7B16F95}" type="sibTrans" cxnId="{3A3110D4-72D0-5F48-930E-D3BAC0A2CC6C}">
      <dgm:prSet/>
      <dgm:spPr/>
      <dgm:t>
        <a:bodyPr/>
        <a:lstStyle/>
        <a:p>
          <a:endParaRPr lang="en-US"/>
        </a:p>
      </dgm:t>
    </dgm:pt>
    <dgm:pt modelId="{80CFE943-CA32-FD49-B98A-2BCD1AD80619}" type="pres">
      <dgm:prSet presAssocID="{5C68F4C1-BF16-9E49-B7D5-401BE2FCD309}" presName="cycle" presStyleCnt="0">
        <dgm:presLayoutVars>
          <dgm:chMax val="1"/>
          <dgm:dir/>
          <dgm:animLvl val="ctr"/>
          <dgm:resizeHandles val="exact"/>
        </dgm:presLayoutVars>
      </dgm:prSet>
      <dgm:spPr/>
    </dgm:pt>
    <dgm:pt modelId="{4BD8B66A-C6E0-4049-AD47-0283FF625A2B}" type="pres">
      <dgm:prSet presAssocID="{BD6D14E1-2174-C64E-A827-43447D54E951}" presName="centerShape" presStyleLbl="node0" presStyleIdx="0" presStyleCnt="1" custScaleX="115520" custLinFactNeighborX="14377" custLinFactNeighborY="-43747"/>
      <dgm:spPr/>
    </dgm:pt>
    <dgm:pt modelId="{BF7E945F-7DAA-0D4C-98EE-38AF2257C0BD}" type="pres">
      <dgm:prSet presAssocID="{A75E9007-86BB-9F40-9652-6F16EBE84E52}" presName="Name9" presStyleLbl="parChTrans1D2" presStyleIdx="0" presStyleCnt="4"/>
      <dgm:spPr/>
    </dgm:pt>
    <dgm:pt modelId="{73E11752-4B36-2E48-89AC-F7D193ED2AEF}" type="pres">
      <dgm:prSet presAssocID="{A75E9007-86BB-9F40-9652-6F16EBE84E52}" presName="connTx" presStyleLbl="parChTrans1D2" presStyleIdx="0" presStyleCnt="4"/>
      <dgm:spPr/>
    </dgm:pt>
    <dgm:pt modelId="{B0D1C375-7D53-4641-882E-12A25DA56F87}" type="pres">
      <dgm:prSet presAssocID="{54F301AB-B208-9045-B0A4-79CC885BD355}" presName="node" presStyleLbl="node1" presStyleIdx="0" presStyleCnt="4" custRadScaleRad="82182" custRadScaleInc="-171574">
        <dgm:presLayoutVars>
          <dgm:bulletEnabled val="1"/>
        </dgm:presLayoutVars>
      </dgm:prSet>
      <dgm:spPr/>
    </dgm:pt>
    <dgm:pt modelId="{BA7E8906-A9A9-A942-BF97-9AA37877B33D}" type="pres">
      <dgm:prSet presAssocID="{303B704E-F185-6A4C-9A9C-7C1641090318}" presName="Name9" presStyleLbl="parChTrans1D2" presStyleIdx="1" presStyleCnt="4"/>
      <dgm:spPr/>
    </dgm:pt>
    <dgm:pt modelId="{83E7CFF0-01DD-534F-AFDE-B4E5DCFDB4ED}" type="pres">
      <dgm:prSet presAssocID="{303B704E-F185-6A4C-9A9C-7C1641090318}" presName="connTx" presStyleLbl="parChTrans1D2" presStyleIdx="1" presStyleCnt="4"/>
      <dgm:spPr/>
    </dgm:pt>
    <dgm:pt modelId="{3DFE9089-58F3-E04E-9D77-DD43C4408D13}" type="pres">
      <dgm:prSet presAssocID="{D8617621-8CA6-F54D-8893-7B6C9B0BF546}" presName="node" presStyleLbl="node1" presStyleIdx="1" presStyleCnt="4" custScaleX="113243" custRadScaleRad="151048" custRadScaleInc="-16227">
        <dgm:presLayoutVars>
          <dgm:bulletEnabled val="1"/>
        </dgm:presLayoutVars>
      </dgm:prSet>
      <dgm:spPr/>
    </dgm:pt>
    <dgm:pt modelId="{E4F1F2B2-4838-7748-BAE6-8D4B06287444}" type="pres">
      <dgm:prSet presAssocID="{7A5EF019-8E0B-CA47-9790-08249CE7CBC8}" presName="Name9" presStyleLbl="parChTrans1D2" presStyleIdx="2" presStyleCnt="4"/>
      <dgm:spPr/>
    </dgm:pt>
    <dgm:pt modelId="{988650D1-3131-A84D-86EE-947DDDBC7EA8}" type="pres">
      <dgm:prSet presAssocID="{7A5EF019-8E0B-CA47-9790-08249CE7CBC8}" presName="connTx" presStyleLbl="parChTrans1D2" presStyleIdx="2" presStyleCnt="4"/>
      <dgm:spPr/>
    </dgm:pt>
    <dgm:pt modelId="{9F9D07D7-EF0B-4E4F-ACAB-AF1454868698}" type="pres">
      <dgm:prSet presAssocID="{E3113A3A-1E9E-3448-BEA2-5CB06F68B4C6}" presName="node" presStyleLbl="node1" presStyleIdx="2" presStyleCnt="4" custScaleX="117493" custRadScaleRad="126482" custRadScaleInc="-98186">
        <dgm:presLayoutVars>
          <dgm:bulletEnabled val="1"/>
        </dgm:presLayoutVars>
      </dgm:prSet>
      <dgm:spPr/>
    </dgm:pt>
    <dgm:pt modelId="{7DD1AFE6-3311-C84F-A221-7BFB6F11BFC5}" type="pres">
      <dgm:prSet presAssocID="{5995685B-356B-FF47-9062-7936A0A8D3F8}" presName="Name9" presStyleLbl="parChTrans1D2" presStyleIdx="3" presStyleCnt="4"/>
      <dgm:spPr/>
    </dgm:pt>
    <dgm:pt modelId="{F3F72538-058D-DE46-92B4-8CB34C97C30A}" type="pres">
      <dgm:prSet presAssocID="{5995685B-356B-FF47-9062-7936A0A8D3F8}" presName="connTx" presStyleLbl="parChTrans1D2" presStyleIdx="3" presStyleCnt="4"/>
      <dgm:spPr/>
    </dgm:pt>
    <dgm:pt modelId="{A2CB02E1-46A3-FD41-A574-4D6425BCD160}" type="pres">
      <dgm:prSet presAssocID="{F212EA0C-0D72-4F40-B247-2D227F7746CB}" presName="node" presStyleLbl="node1" presStyleIdx="3" presStyleCnt="4" custScaleX="112114" custRadScaleRad="98641" custRadScaleInc="-150344">
        <dgm:presLayoutVars>
          <dgm:bulletEnabled val="1"/>
        </dgm:presLayoutVars>
      </dgm:prSet>
      <dgm:spPr/>
    </dgm:pt>
  </dgm:ptLst>
  <dgm:cxnLst>
    <dgm:cxn modelId="{CDA70A06-0648-5444-A392-5425C3386C03}" srcId="{BD6D14E1-2174-C64E-A827-43447D54E951}" destId="{D8617621-8CA6-F54D-8893-7B6C9B0BF546}" srcOrd="1" destOrd="0" parTransId="{303B704E-F185-6A4C-9A9C-7C1641090318}" sibTransId="{13309384-8480-034F-8391-9C5C6A5B8B7E}"/>
    <dgm:cxn modelId="{155C1F1D-574E-6042-8D29-788020E61F16}" type="presOf" srcId="{A75E9007-86BB-9F40-9652-6F16EBE84E52}" destId="{BF7E945F-7DAA-0D4C-98EE-38AF2257C0BD}" srcOrd="0" destOrd="0" presId="urn:microsoft.com/office/officeart/2005/8/layout/radial1"/>
    <dgm:cxn modelId="{9CB0463C-27B2-E349-9016-469C8EB2D54E}" type="presOf" srcId="{D8617621-8CA6-F54D-8893-7B6C9B0BF546}" destId="{3DFE9089-58F3-E04E-9D77-DD43C4408D13}" srcOrd="0" destOrd="0" presId="urn:microsoft.com/office/officeart/2005/8/layout/radial1"/>
    <dgm:cxn modelId="{3D3AD14A-E567-B140-9B1F-F7DDF29502E2}" type="presOf" srcId="{5995685B-356B-FF47-9062-7936A0A8D3F8}" destId="{7DD1AFE6-3311-C84F-A221-7BFB6F11BFC5}" srcOrd="0" destOrd="0" presId="urn:microsoft.com/office/officeart/2005/8/layout/radial1"/>
    <dgm:cxn modelId="{01262F4B-BF93-114A-A39F-17074C51EE35}" type="presOf" srcId="{E3113A3A-1E9E-3448-BEA2-5CB06F68B4C6}" destId="{9F9D07D7-EF0B-4E4F-ACAB-AF1454868698}" srcOrd="0" destOrd="0" presId="urn:microsoft.com/office/officeart/2005/8/layout/radial1"/>
    <dgm:cxn modelId="{1092E94F-1AE2-3948-8EB6-33256FCD0F7C}" type="presOf" srcId="{BD6D14E1-2174-C64E-A827-43447D54E951}" destId="{4BD8B66A-C6E0-4049-AD47-0283FF625A2B}" srcOrd="0" destOrd="0" presId="urn:microsoft.com/office/officeart/2005/8/layout/radial1"/>
    <dgm:cxn modelId="{A8D521A4-B5D8-F641-A8E5-F34E1EDE33FA}" type="presOf" srcId="{303B704E-F185-6A4C-9A9C-7C1641090318}" destId="{83E7CFF0-01DD-534F-AFDE-B4E5DCFDB4ED}" srcOrd="1" destOrd="0" presId="urn:microsoft.com/office/officeart/2005/8/layout/radial1"/>
    <dgm:cxn modelId="{23D777A5-E7F7-6542-9AC9-9984CC02E17C}" srcId="{BD6D14E1-2174-C64E-A827-43447D54E951}" destId="{54F301AB-B208-9045-B0A4-79CC885BD355}" srcOrd="0" destOrd="0" parTransId="{A75E9007-86BB-9F40-9652-6F16EBE84E52}" sibTransId="{63964CAB-A062-D44C-BBA0-2BCDF4784410}"/>
    <dgm:cxn modelId="{DB9E10BF-BCBB-6D4E-8E00-E82D36D51393}" type="presOf" srcId="{7A5EF019-8E0B-CA47-9790-08249CE7CBC8}" destId="{E4F1F2B2-4838-7748-BAE6-8D4B06287444}" srcOrd="0" destOrd="0" presId="urn:microsoft.com/office/officeart/2005/8/layout/radial1"/>
    <dgm:cxn modelId="{EF99D2C9-30AA-CB47-B3F7-EEA9BF59F475}" srcId="{5C68F4C1-BF16-9E49-B7D5-401BE2FCD309}" destId="{BD6D14E1-2174-C64E-A827-43447D54E951}" srcOrd="0" destOrd="0" parTransId="{7FE45DE1-D090-8847-9CB6-89E619BCD4F7}" sibTransId="{F000F7DB-F3F6-194A-824E-0667416E2EAD}"/>
    <dgm:cxn modelId="{A7412ACF-A9C5-EC47-B329-FA94ACADE1F2}" type="presOf" srcId="{5C68F4C1-BF16-9E49-B7D5-401BE2FCD309}" destId="{80CFE943-CA32-FD49-B98A-2BCD1AD80619}" srcOrd="0" destOrd="0" presId="urn:microsoft.com/office/officeart/2005/8/layout/radial1"/>
    <dgm:cxn modelId="{3A3110D4-72D0-5F48-930E-D3BAC0A2CC6C}" srcId="{BD6D14E1-2174-C64E-A827-43447D54E951}" destId="{F212EA0C-0D72-4F40-B247-2D227F7746CB}" srcOrd="3" destOrd="0" parTransId="{5995685B-356B-FF47-9062-7936A0A8D3F8}" sibTransId="{8B9E9288-C1D1-F044-BDDE-7877B7B16F95}"/>
    <dgm:cxn modelId="{977298D7-9563-C448-B375-756A42972BF9}" type="presOf" srcId="{A75E9007-86BB-9F40-9652-6F16EBE84E52}" destId="{73E11752-4B36-2E48-89AC-F7D193ED2AEF}" srcOrd="1" destOrd="0" presId="urn:microsoft.com/office/officeart/2005/8/layout/radial1"/>
    <dgm:cxn modelId="{5785B8E3-2EC4-4740-AB25-EFAA8A636602}" type="presOf" srcId="{303B704E-F185-6A4C-9A9C-7C1641090318}" destId="{BA7E8906-A9A9-A942-BF97-9AA37877B33D}" srcOrd="0" destOrd="0" presId="urn:microsoft.com/office/officeart/2005/8/layout/radial1"/>
    <dgm:cxn modelId="{9B81BAED-7082-D548-80A3-A623A1ABA9E9}" srcId="{BD6D14E1-2174-C64E-A827-43447D54E951}" destId="{E3113A3A-1E9E-3448-BEA2-5CB06F68B4C6}" srcOrd="2" destOrd="0" parTransId="{7A5EF019-8E0B-CA47-9790-08249CE7CBC8}" sibTransId="{1600E446-4183-C348-B760-19272CBF716D}"/>
    <dgm:cxn modelId="{B6B505F0-0F40-4144-8774-F0C3C31A3160}" type="presOf" srcId="{54F301AB-B208-9045-B0A4-79CC885BD355}" destId="{B0D1C375-7D53-4641-882E-12A25DA56F87}" srcOrd="0" destOrd="0" presId="urn:microsoft.com/office/officeart/2005/8/layout/radial1"/>
    <dgm:cxn modelId="{247304F3-F57C-0C40-B2D8-8B300090899F}" type="presOf" srcId="{7A5EF019-8E0B-CA47-9790-08249CE7CBC8}" destId="{988650D1-3131-A84D-86EE-947DDDBC7EA8}" srcOrd="1" destOrd="0" presId="urn:microsoft.com/office/officeart/2005/8/layout/radial1"/>
    <dgm:cxn modelId="{6D88E6FB-07D2-BD48-9714-CC5107001F2A}" type="presOf" srcId="{5995685B-356B-FF47-9062-7936A0A8D3F8}" destId="{F3F72538-058D-DE46-92B4-8CB34C97C30A}" srcOrd="1" destOrd="0" presId="urn:microsoft.com/office/officeart/2005/8/layout/radial1"/>
    <dgm:cxn modelId="{290579FD-A48E-FD4E-9E78-65F6F0CA8C9C}" type="presOf" srcId="{F212EA0C-0D72-4F40-B247-2D227F7746CB}" destId="{A2CB02E1-46A3-FD41-A574-4D6425BCD160}" srcOrd="0" destOrd="0" presId="urn:microsoft.com/office/officeart/2005/8/layout/radial1"/>
    <dgm:cxn modelId="{BD385E7F-19B0-294E-8C50-9D2F4C739E65}" type="presParOf" srcId="{80CFE943-CA32-FD49-B98A-2BCD1AD80619}" destId="{4BD8B66A-C6E0-4049-AD47-0283FF625A2B}" srcOrd="0" destOrd="0" presId="urn:microsoft.com/office/officeart/2005/8/layout/radial1"/>
    <dgm:cxn modelId="{4972199C-A455-494E-BD56-F970C239CECB}" type="presParOf" srcId="{80CFE943-CA32-FD49-B98A-2BCD1AD80619}" destId="{BF7E945F-7DAA-0D4C-98EE-38AF2257C0BD}" srcOrd="1" destOrd="0" presId="urn:microsoft.com/office/officeart/2005/8/layout/radial1"/>
    <dgm:cxn modelId="{92603101-3AD5-0F49-A496-DF48BBD19F2F}" type="presParOf" srcId="{BF7E945F-7DAA-0D4C-98EE-38AF2257C0BD}" destId="{73E11752-4B36-2E48-89AC-F7D193ED2AEF}" srcOrd="0" destOrd="0" presId="urn:microsoft.com/office/officeart/2005/8/layout/radial1"/>
    <dgm:cxn modelId="{3C273383-B003-2942-92CF-28E9EB582207}" type="presParOf" srcId="{80CFE943-CA32-FD49-B98A-2BCD1AD80619}" destId="{B0D1C375-7D53-4641-882E-12A25DA56F87}" srcOrd="2" destOrd="0" presId="urn:microsoft.com/office/officeart/2005/8/layout/radial1"/>
    <dgm:cxn modelId="{36E7A210-4FDE-6444-89B7-F2CC28B08404}" type="presParOf" srcId="{80CFE943-CA32-FD49-B98A-2BCD1AD80619}" destId="{BA7E8906-A9A9-A942-BF97-9AA37877B33D}" srcOrd="3" destOrd="0" presId="urn:microsoft.com/office/officeart/2005/8/layout/radial1"/>
    <dgm:cxn modelId="{8F9299C1-5C4B-764D-9722-EC79D9A352FF}" type="presParOf" srcId="{BA7E8906-A9A9-A942-BF97-9AA37877B33D}" destId="{83E7CFF0-01DD-534F-AFDE-B4E5DCFDB4ED}" srcOrd="0" destOrd="0" presId="urn:microsoft.com/office/officeart/2005/8/layout/radial1"/>
    <dgm:cxn modelId="{D7DD310B-B888-DE42-91F1-545124F7D9DD}" type="presParOf" srcId="{80CFE943-CA32-FD49-B98A-2BCD1AD80619}" destId="{3DFE9089-58F3-E04E-9D77-DD43C4408D13}" srcOrd="4" destOrd="0" presId="urn:microsoft.com/office/officeart/2005/8/layout/radial1"/>
    <dgm:cxn modelId="{19C9590C-E1F5-D945-9FD2-110063415B43}" type="presParOf" srcId="{80CFE943-CA32-FD49-B98A-2BCD1AD80619}" destId="{E4F1F2B2-4838-7748-BAE6-8D4B06287444}" srcOrd="5" destOrd="0" presId="urn:microsoft.com/office/officeart/2005/8/layout/radial1"/>
    <dgm:cxn modelId="{452E99C0-5AA2-AA45-B396-0B127D82EB3F}" type="presParOf" srcId="{E4F1F2B2-4838-7748-BAE6-8D4B06287444}" destId="{988650D1-3131-A84D-86EE-947DDDBC7EA8}" srcOrd="0" destOrd="0" presId="urn:microsoft.com/office/officeart/2005/8/layout/radial1"/>
    <dgm:cxn modelId="{74457A5A-B089-4240-8E72-1EBD1E92FD5E}" type="presParOf" srcId="{80CFE943-CA32-FD49-B98A-2BCD1AD80619}" destId="{9F9D07D7-EF0B-4E4F-ACAB-AF1454868698}" srcOrd="6" destOrd="0" presId="urn:microsoft.com/office/officeart/2005/8/layout/radial1"/>
    <dgm:cxn modelId="{2974B55B-6950-BB4B-A0C6-B6F4BD801004}" type="presParOf" srcId="{80CFE943-CA32-FD49-B98A-2BCD1AD80619}" destId="{7DD1AFE6-3311-C84F-A221-7BFB6F11BFC5}" srcOrd="7" destOrd="0" presId="urn:microsoft.com/office/officeart/2005/8/layout/radial1"/>
    <dgm:cxn modelId="{AEC73042-1E05-964E-9FAE-1E0388390733}" type="presParOf" srcId="{7DD1AFE6-3311-C84F-A221-7BFB6F11BFC5}" destId="{F3F72538-058D-DE46-92B4-8CB34C97C30A}" srcOrd="0" destOrd="0" presId="urn:microsoft.com/office/officeart/2005/8/layout/radial1"/>
    <dgm:cxn modelId="{83C1D0C1-6292-E040-98ED-EF1AE4A57D0D}" type="presParOf" srcId="{80CFE943-CA32-FD49-B98A-2BCD1AD80619}" destId="{A2CB02E1-46A3-FD41-A574-4D6425BCD160}"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C68F4C1-BF16-9E49-B7D5-401BE2FCD309}" type="doc">
      <dgm:prSet loTypeId="urn:microsoft.com/office/officeart/2005/8/layout/radial1" loCatId="" qsTypeId="urn:microsoft.com/office/officeart/2005/8/quickstyle/simple4" qsCatId="simple" csTypeId="urn:microsoft.com/office/officeart/2005/8/colors/colorful3" csCatId="colorful" phldr="1"/>
      <dgm:spPr/>
      <dgm:t>
        <a:bodyPr/>
        <a:lstStyle/>
        <a:p>
          <a:endParaRPr lang="en-US"/>
        </a:p>
      </dgm:t>
    </dgm:pt>
    <dgm:pt modelId="{BD6D14E1-2174-C64E-A827-43447D54E951}">
      <dgm:prSet phldrT="[Text]" custT="1"/>
      <dgm:spPr/>
      <dgm:t>
        <a:bodyPr/>
        <a:lstStyle/>
        <a:p>
          <a:r>
            <a:rPr lang="en-US" sz="1100" b="1" dirty="0"/>
            <a:t>Coordinates</a:t>
          </a:r>
        </a:p>
      </dgm:t>
    </dgm:pt>
    <dgm:pt modelId="{7FE45DE1-D090-8847-9CB6-89E619BCD4F7}" type="parTrans" cxnId="{EF99D2C9-30AA-CB47-B3F7-EEA9BF59F475}">
      <dgm:prSet/>
      <dgm:spPr/>
      <dgm:t>
        <a:bodyPr/>
        <a:lstStyle/>
        <a:p>
          <a:endParaRPr lang="en-US"/>
        </a:p>
      </dgm:t>
    </dgm:pt>
    <dgm:pt modelId="{F000F7DB-F3F6-194A-824E-0667416E2EAD}" type="sibTrans" cxnId="{EF99D2C9-30AA-CB47-B3F7-EEA9BF59F475}">
      <dgm:prSet/>
      <dgm:spPr/>
      <dgm:t>
        <a:bodyPr/>
        <a:lstStyle/>
        <a:p>
          <a:endParaRPr lang="en-US"/>
        </a:p>
      </dgm:t>
    </dgm:pt>
    <dgm:pt modelId="{54F301AB-B208-9045-B0A4-79CC885BD355}">
      <dgm:prSet phldrT="[Text]" custT="1"/>
      <dgm:spPr/>
      <dgm:t>
        <a:bodyPr/>
        <a:lstStyle/>
        <a:p>
          <a:r>
            <a:rPr lang="en-US" sz="1100" b="1"/>
            <a:t>Channels</a:t>
          </a:r>
        </a:p>
      </dgm:t>
    </dgm:pt>
    <dgm:pt modelId="{A75E9007-86BB-9F40-9652-6F16EBE84E52}" type="parTrans" cxnId="{23D777A5-E7F7-6542-9AC9-9984CC02E17C}">
      <dgm:prSet/>
      <dgm:spPr/>
      <dgm:t>
        <a:bodyPr/>
        <a:lstStyle/>
        <a:p>
          <a:endParaRPr lang="en-US"/>
        </a:p>
      </dgm:t>
    </dgm:pt>
    <dgm:pt modelId="{63964CAB-A062-D44C-BBA0-2BCDF4784410}" type="sibTrans" cxnId="{23D777A5-E7F7-6542-9AC9-9984CC02E17C}">
      <dgm:prSet/>
      <dgm:spPr/>
      <dgm:t>
        <a:bodyPr/>
        <a:lstStyle/>
        <a:p>
          <a:endParaRPr lang="en-US"/>
        </a:p>
      </dgm:t>
    </dgm:pt>
    <dgm:pt modelId="{D8617621-8CA6-F54D-8893-7B6C9B0BF546}">
      <dgm:prSet phldrT="[Text]" custT="1"/>
      <dgm:spPr/>
      <dgm:t>
        <a:bodyPr/>
        <a:lstStyle/>
        <a:p>
          <a:r>
            <a:rPr lang="en-US" sz="1100" b="1"/>
            <a:t>Corrections</a:t>
          </a:r>
        </a:p>
      </dgm:t>
    </dgm:pt>
    <dgm:pt modelId="{303B704E-F185-6A4C-9A9C-7C1641090318}" type="parTrans" cxnId="{CDA70A06-0648-5444-A392-5425C3386C03}">
      <dgm:prSet/>
      <dgm:spPr/>
      <dgm:t>
        <a:bodyPr/>
        <a:lstStyle/>
        <a:p>
          <a:endParaRPr lang="en-US"/>
        </a:p>
      </dgm:t>
    </dgm:pt>
    <dgm:pt modelId="{13309384-8480-034F-8391-9C5C6A5B8B7E}" type="sibTrans" cxnId="{CDA70A06-0648-5444-A392-5425C3386C03}">
      <dgm:prSet/>
      <dgm:spPr/>
      <dgm:t>
        <a:bodyPr/>
        <a:lstStyle/>
        <a:p>
          <a:endParaRPr lang="en-US"/>
        </a:p>
      </dgm:t>
    </dgm:pt>
    <dgm:pt modelId="{E3113A3A-1E9E-3448-BEA2-5CB06F68B4C6}">
      <dgm:prSet phldrT="[Text]" custT="1"/>
      <dgm:spPr/>
      <dgm:t>
        <a:bodyPr/>
        <a:lstStyle/>
        <a:p>
          <a:r>
            <a:rPr lang="en-US" sz="1100" b="1"/>
            <a:t>Connections </a:t>
          </a:r>
        </a:p>
      </dgm:t>
    </dgm:pt>
    <dgm:pt modelId="{7A5EF019-8E0B-CA47-9790-08249CE7CBC8}" type="parTrans" cxnId="{9B81BAED-7082-D548-80A3-A623A1ABA9E9}">
      <dgm:prSet/>
      <dgm:spPr/>
      <dgm:t>
        <a:bodyPr/>
        <a:lstStyle/>
        <a:p>
          <a:endParaRPr lang="en-US"/>
        </a:p>
      </dgm:t>
    </dgm:pt>
    <dgm:pt modelId="{1600E446-4183-C348-B760-19272CBF716D}" type="sibTrans" cxnId="{9B81BAED-7082-D548-80A3-A623A1ABA9E9}">
      <dgm:prSet/>
      <dgm:spPr/>
      <dgm:t>
        <a:bodyPr/>
        <a:lstStyle/>
        <a:p>
          <a:endParaRPr lang="en-US"/>
        </a:p>
      </dgm:t>
    </dgm:pt>
    <dgm:pt modelId="{F212EA0C-0D72-4F40-B247-2D227F7746CB}">
      <dgm:prSet phldrT="[Text]" custT="1"/>
      <dgm:spPr/>
      <dgm:t>
        <a:bodyPr/>
        <a:lstStyle/>
        <a:p>
          <a:r>
            <a:rPr lang="en-US" sz="1100" b="1" dirty="0"/>
            <a:t>Content</a:t>
          </a:r>
        </a:p>
      </dgm:t>
    </dgm:pt>
    <dgm:pt modelId="{5995685B-356B-FF47-9062-7936A0A8D3F8}" type="parTrans" cxnId="{3A3110D4-72D0-5F48-930E-D3BAC0A2CC6C}">
      <dgm:prSet/>
      <dgm:spPr/>
      <dgm:t>
        <a:bodyPr/>
        <a:lstStyle/>
        <a:p>
          <a:endParaRPr lang="en-US"/>
        </a:p>
      </dgm:t>
    </dgm:pt>
    <dgm:pt modelId="{8B9E9288-C1D1-F044-BDDE-7877B7B16F95}" type="sibTrans" cxnId="{3A3110D4-72D0-5F48-930E-D3BAC0A2CC6C}">
      <dgm:prSet/>
      <dgm:spPr/>
      <dgm:t>
        <a:bodyPr/>
        <a:lstStyle/>
        <a:p>
          <a:endParaRPr lang="en-US"/>
        </a:p>
      </dgm:t>
    </dgm:pt>
    <dgm:pt modelId="{80CFE943-CA32-FD49-B98A-2BCD1AD80619}" type="pres">
      <dgm:prSet presAssocID="{5C68F4C1-BF16-9E49-B7D5-401BE2FCD309}" presName="cycle" presStyleCnt="0">
        <dgm:presLayoutVars>
          <dgm:chMax val="1"/>
          <dgm:dir/>
          <dgm:animLvl val="ctr"/>
          <dgm:resizeHandles val="exact"/>
        </dgm:presLayoutVars>
      </dgm:prSet>
      <dgm:spPr/>
    </dgm:pt>
    <dgm:pt modelId="{4BD8B66A-C6E0-4049-AD47-0283FF625A2B}" type="pres">
      <dgm:prSet presAssocID="{BD6D14E1-2174-C64E-A827-43447D54E951}" presName="centerShape" presStyleLbl="node0" presStyleIdx="0" presStyleCnt="1" custScaleX="115520" custLinFactNeighborX="14377" custLinFactNeighborY="-43747"/>
      <dgm:spPr/>
    </dgm:pt>
    <dgm:pt modelId="{BF7E945F-7DAA-0D4C-98EE-38AF2257C0BD}" type="pres">
      <dgm:prSet presAssocID="{A75E9007-86BB-9F40-9652-6F16EBE84E52}" presName="Name9" presStyleLbl="parChTrans1D2" presStyleIdx="0" presStyleCnt="4"/>
      <dgm:spPr/>
    </dgm:pt>
    <dgm:pt modelId="{73E11752-4B36-2E48-89AC-F7D193ED2AEF}" type="pres">
      <dgm:prSet presAssocID="{A75E9007-86BB-9F40-9652-6F16EBE84E52}" presName="connTx" presStyleLbl="parChTrans1D2" presStyleIdx="0" presStyleCnt="4"/>
      <dgm:spPr/>
    </dgm:pt>
    <dgm:pt modelId="{B0D1C375-7D53-4641-882E-12A25DA56F87}" type="pres">
      <dgm:prSet presAssocID="{54F301AB-B208-9045-B0A4-79CC885BD355}" presName="node" presStyleLbl="node1" presStyleIdx="0" presStyleCnt="4" custRadScaleRad="82182" custRadScaleInc="-171574">
        <dgm:presLayoutVars>
          <dgm:bulletEnabled val="1"/>
        </dgm:presLayoutVars>
      </dgm:prSet>
      <dgm:spPr/>
    </dgm:pt>
    <dgm:pt modelId="{BA7E8906-A9A9-A942-BF97-9AA37877B33D}" type="pres">
      <dgm:prSet presAssocID="{303B704E-F185-6A4C-9A9C-7C1641090318}" presName="Name9" presStyleLbl="parChTrans1D2" presStyleIdx="1" presStyleCnt="4"/>
      <dgm:spPr/>
    </dgm:pt>
    <dgm:pt modelId="{83E7CFF0-01DD-534F-AFDE-B4E5DCFDB4ED}" type="pres">
      <dgm:prSet presAssocID="{303B704E-F185-6A4C-9A9C-7C1641090318}" presName="connTx" presStyleLbl="parChTrans1D2" presStyleIdx="1" presStyleCnt="4"/>
      <dgm:spPr/>
    </dgm:pt>
    <dgm:pt modelId="{3DFE9089-58F3-E04E-9D77-DD43C4408D13}" type="pres">
      <dgm:prSet presAssocID="{D8617621-8CA6-F54D-8893-7B6C9B0BF546}" presName="node" presStyleLbl="node1" presStyleIdx="1" presStyleCnt="4" custScaleX="113243" custRadScaleRad="151048" custRadScaleInc="-16227">
        <dgm:presLayoutVars>
          <dgm:bulletEnabled val="1"/>
        </dgm:presLayoutVars>
      </dgm:prSet>
      <dgm:spPr/>
    </dgm:pt>
    <dgm:pt modelId="{E4F1F2B2-4838-7748-BAE6-8D4B06287444}" type="pres">
      <dgm:prSet presAssocID="{7A5EF019-8E0B-CA47-9790-08249CE7CBC8}" presName="Name9" presStyleLbl="parChTrans1D2" presStyleIdx="2" presStyleCnt="4"/>
      <dgm:spPr/>
    </dgm:pt>
    <dgm:pt modelId="{988650D1-3131-A84D-86EE-947DDDBC7EA8}" type="pres">
      <dgm:prSet presAssocID="{7A5EF019-8E0B-CA47-9790-08249CE7CBC8}" presName="connTx" presStyleLbl="parChTrans1D2" presStyleIdx="2" presStyleCnt="4"/>
      <dgm:spPr/>
    </dgm:pt>
    <dgm:pt modelId="{9F9D07D7-EF0B-4E4F-ACAB-AF1454868698}" type="pres">
      <dgm:prSet presAssocID="{E3113A3A-1E9E-3448-BEA2-5CB06F68B4C6}" presName="node" presStyleLbl="node1" presStyleIdx="2" presStyleCnt="4" custScaleX="117493" custRadScaleRad="125208" custRadScaleInc="-99926">
        <dgm:presLayoutVars>
          <dgm:bulletEnabled val="1"/>
        </dgm:presLayoutVars>
      </dgm:prSet>
      <dgm:spPr/>
    </dgm:pt>
    <dgm:pt modelId="{7DD1AFE6-3311-C84F-A221-7BFB6F11BFC5}" type="pres">
      <dgm:prSet presAssocID="{5995685B-356B-FF47-9062-7936A0A8D3F8}" presName="Name9" presStyleLbl="parChTrans1D2" presStyleIdx="3" presStyleCnt="4"/>
      <dgm:spPr/>
    </dgm:pt>
    <dgm:pt modelId="{F3F72538-058D-DE46-92B4-8CB34C97C30A}" type="pres">
      <dgm:prSet presAssocID="{5995685B-356B-FF47-9062-7936A0A8D3F8}" presName="connTx" presStyleLbl="parChTrans1D2" presStyleIdx="3" presStyleCnt="4"/>
      <dgm:spPr/>
    </dgm:pt>
    <dgm:pt modelId="{A2CB02E1-46A3-FD41-A574-4D6425BCD160}" type="pres">
      <dgm:prSet presAssocID="{F212EA0C-0D72-4F40-B247-2D227F7746CB}" presName="node" presStyleLbl="node1" presStyleIdx="3" presStyleCnt="4" custScaleX="112114" custRadScaleRad="88313" custRadScaleInc="-163671">
        <dgm:presLayoutVars>
          <dgm:bulletEnabled val="1"/>
        </dgm:presLayoutVars>
      </dgm:prSet>
      <dgm:spPr/>
    </dgm:pt>
  </dgm:ptLst>
  <dgm:cxnLst>
    <dgm:cxn modelId="{CDA70A06-0648-5444-A392-5425C3386C03}" srcId="{BD6D14E1-2174-C64E-A827-43447D54E951}" destId="{D8617621-8CA6-F54D-8893-7B6C9B0BF546}" srcOrd="1" destOrd="0" parTransId="{303B704E-F185-6A4C-9A9C-7C1641090318}" sibTransId="{13309384-8480-034F-8391-9C5C6A5B8B7E}"/>
    <dgm:cxn modelId="{155C1F1D-574E-6042-8D29-788020E61F16}" type="presOf" srcId="{A75E9007-86BB-9F40-9652-6F16EBE84E52}" destId="{BF7E945F-7DAA-0D4C-98EE-38AF2257C0BD}" srcOrd="0" destOrd="0" presId="urn:microsoft.com/office/officeart/2005/8/layout/radial1"/>
    <dgm:cxn modelId="{9CB0463C-27B2-E349-9016-469C8EB2D54E}" type="presOf" srcId="{D8617621-8CA6-F54D-8893-7B6C9B0BF546}" destId="{3DFE9089-58F3-E04E-9D77-DD43C4408D13}" srcOrd="0" destOrd="0" presId="urn:microsoft.com/office/officeart/2005/8/layout/radial1"/>
    <dgm:cxn modelId="{3D3AD14A-E567-B140-9B1F-F7DDF29502E2}" type="presOf" srcId="{5995685B-356B-FF47-9062-7936A0A8D3F8}" destId="{7DD1AFE6-3311-C84F-A221-7BFB6F11BFC5}" srcOrd="0" destOrd="0" presId="urn:microsoft.com/office/officeart/2005/8/layout/radial1"/>
    <dgm:cxn modelId="{01262F4B-BF93-114A-A39F-17074C51EE35}" type="presOf" srcId="{E3113A3A-1E9E-3448-BEA2-5CB06F68B4C6}" destId="{9F9D07D7-EF0B-4E4F-ACAB-AF1454868698}" srcOrd="0" destOrd="0" presId="urn:microsoft.com/office/officeart/2005/8/layout/radial1"/>
    <dgm:cxn modelId="{1092E94F-1AE2-3948-8EB6-33256FCD0F7C}" type="presOf" srcId="{BD6D14E1-2174-C64E-A827-43447D54E951}" destId="{4BD8B66A-C6E0-4049-AD47-0283FF625A2B}" srcOrd="0" destOrd="0" presId="urn:microsoft.com/office/officeart/2005/8/layout/radial1"/>
    <dgm:cxn modelId="{A8D521A4-B5D8-F641-A8E5-F34E1EDE33FA}" type="presOf" srcId="{303B704E-F185-6A4C-9A9C-7C1641090318}" destId="{83E7CFF0-01DD-534F-AFDE-B4E5DCFDB4ED}" srcOrd="1" destOrd="0" presId="urn:microsoft.com/office/officeart/2005/8/layout/radial1"/>
    <dgm:cxn modelId="{23D777A5-E7F7-6542-9AC9-9984CC02E17C}" srcId="{BD6D14E1-2174-C64E-A827-43447D54E951}" destId="{54F301AB-B208-9045-B0A4-79CC885BD355}" srcOrd="0" destOrd="0" parTransId="{A75E9007-86BB-9F40-9652-6F16EBE84E52}" sibTransId="{63964CAB-A062-D44C-BBA0-2BCDF4784410}"/>
    <dgm:cxn modelId="{DB9E10BF-BCBB-6D4E-8E00-E82D36D51393}" type="presOf" srcId="{7A5EF019-8E0B-CA47-9790-08249CE7CBC8}" destId="{E4F1F2B2-4838-7748-BAE6-8D4B06287444}" srcOrd="0" destOrd="0" presId="urn:microsoft.com/office/officeart/2005/8/layout/radial1"/>
    <dgm:cxn modelId="{EF99D2C9-30AA-CB47-B3F7-EEA9BF59F475}" srcId="{5C68F4C1-BF16-9E49-B7D5-401BE2FCD309}" destId="{BD6D14E1-2174-C64E-A827-43447D54E951}" srcOrd="0" destOrd="0" parTransId="{7FE45DE1-D090-8847-9CB6-89E619BCD4F7}" sibTransId="{F000F7DB-F3F6-194A-824E-0667416E2EAD}"/>
    <dgm:cxn modelId="{A7412ACF-A9C5-EC47-B329-FA94ACADE1F2}" type="presOf" srcId="{5C68F4C1-BF16-9E49-B7D5-401BE2FCD309}" destId="{80CFE943-CA32-FD49-B98A-2BCD1AD80619}" srcOrd="0" destOrd="0" presId="urn:microsoft.com/office/officeart/2005/8/layout/radial1"/>
    <dgm:cxn modelId="{3A3110D4-72D0-5F48-930E-D3BAC0A2CC6C}" srcId="{BD6D14E1-2174-C64E-A827-43447D54E951}" destId="{F212EA0C-0D72-4F40-B247-2D227F7746CB}" srcOrd="3" destOrd="0" parTransId="{5995685B-356B-FF47-9062-7936A0A8D3F8}" sibTransId="{8B9E9288-C1D1-F044-BDDE-7877B7B16F95}"/>
    <dgm:cxn modelId="{977298D7-9563-C448-B375-756A42972BF9}" type="presOf" srcId="{A75E9007-86BB-9F40-9652-6F16EBE84E52}" destId="{73E11752-4B36-2E48-89AC-F7D193ED2AEF}" srcOrd="1" destOrd="0" presId="urn:microsoft.com/office/officeart/2005/8/layout/radial1"/>
    <dgm:cxn modelId="{5785B8E3-2EC4-4740-AB25-EFAA8A636602}" type="presOf" srcId="{303B704E-F185-6A4C-9A9C-7C1641090318}" destId="{BA7E8906-A9A9-A942-BF97-9AA37877B33D}" srcOrd="0" destOrd="0" presId="urn:microsoft.com/office/officeart/2005/8/layout/radial1"/>
    <dgm:cxn modelId="{9B81BAED-7082-D548-80A3-A623A1ABA9E9}" srcId="{BD6D14E1-2174-C64E-A827-43447D54E951}" destId="{E3113A3A-1E9E-3448-BEA2-5CB06F68B4C6}" srcOrd="2" destOrd="0" parTransId="{7A5EF019-8E0B-CA47-9790-08249CE7CBC8}" sibTransId="{1600E446-4183-C348-B760-19272CBF716D}"/>
    <dgm:cxn modelId="{B6B505F0-0F40-4144-8774-F0C3C31A3160}" type="presOf" srcId="{54F301AB-B208-9045-B0A4-79CC885BD355}" destId="{B0D1C375-7D53-4641-882E-12A25DA56F87}" srcOrd="0" destOrd="0" presId="urn:microsoft.com/office/officeart/2005/8/layout/radial1"/>
    <dgm:cxn modelId="{247304F3-F57C-0C40-B2D8-8B300090899F}" type="presOf" srcId="{7A5EF019-8E0B-CA47-9790-08249CE7CBC8}" destId="{988650D1-3131-A84D-86EE-947DDDBC7EA8}" srcOrd="1" destOrd="0" presId="urn:microsoft.com/office/officeart/2005/8/layout/radial1"/>
    <dgm:cxn modelId="{6D88E6FB-07D2-BD48-9714-CC5107001F2A}" type="presOf" srcId="{5995685B-356B-FF47-9062-7936A0A8D3F8}" destId="{F3F72538-058D-DE46-92B4-8CB34C97C30A}" srcOrd="1" destOrd="0" presId="urn:microsoft.com/office/officeart/2005/8/layout/radial1"/>
    <dgm:cxn modelId="{290579FD-A48E-FD4E-9E78-65F6F0CA8C9C}" type="presOf" srcId="{F212EA0C-0D72-4F40-B247-2D227F7746CB}" destId="{A2CB02E1-46A3-FD41-A574-4D6425BCD160}" srcOrd="0" destOrd="0" presId="urn:microsoft.com/office/officeart/2005/8/layout/radial1"/>
    <dgm:cxn modelId="{BD385E7F-19B0-294E-8C50-9D2F4C739E65}" type="presParOf" srcId="{80CFE943-CA32-FD49-B98A-2BCD1AD80619}" destId="{4BD8B66A-C6E0-4049-AD47-0283FF625A2B}" srcOrd="0" destOrd="0" presId="urn:microsoft.com/office/officeart/2005/8/layout/radial1"/>
    <dgm:cxn modelId="{4972199C-A455-494E-BD56-F970C239CECB}" type="presParOf" srcId="{80CFE943-CA32-FD49-B98A-2BCD1AD80619}" destId="{BF7E945F-7DAA-0D4C-98EE-38AF2257C0BD}" srcOrd="1" destOrd="0" presId="urn:microsoft.com/office/officeart/2005/8/layout/radial1"/>
    <dgm:cxn modelId="{92603101-3AD5-0F49-A496-DF48BBD19F2F}" type="presParOf" srcId="{BF7E945F-7DAA-0D4C-98EE-38AF2257C0BD}" destId="{73E11752-4B36-2E48-89AC-F7D193ED2AEF}" srcOrd="0" destOrd="0" presId="urn:microsoft.com/office/officeart/2005/8/layout/radial1"/>
    <dgm:cxn modelId="{3C273383-B003-2942-92CF-28E9EB582207}" type="presParOf" srcId="{80CFE943-CA32-FD49-B98A-2BCD1AD80619}" destId="{B0D1C375-7D53-4641-882E-12A25DA56F87}" srcOrd="2" destOrd="0" presId="urn:microsoft.com/office/officeart/2005/8/layout/radial1"/>
    <dgm:cxn modelId="{36E7A210-4FDE-6444-89B7-F2CC28B08404}" type="presParOf" srcId="{80CFE943-CA32-FD49-B98A-2BCD1AD80619}" destId="{BA7E8906-A9A9-A942-BF97-9AA37877B33D}" srcOrd="3" destOrd="0" presId="urn:microsoft.com/office/officeart/2005/8/layout/radial1"/>
    <dgm:cxn modelId="{8F9299C1-5C4B-764D-9722-EC79D9A352FF}" type="presParOf" srcId="{BA7E8906-A9A9-A942-BF97-9AA37877B33D}" destId="{83E7CFF0-01DD-534F-AFDE-B4E5DCFDB4ED}" srcOrd="0" destOrd="0" presId="urn:microsoft.com/office/officeart/2005/8/layout/radial1"/>
    <dgm:cxn modelId="{D7DD310B-B888-DE42-91F1-545124F7D9DD}" type="presParOf" srcId="{80CFE943-CA32-FD49-B98A-2BCD1AD80619}" destId="{3DFE9089-58F3-E04E-9D77-DD43C4408D13}" srcOrd="4" destOrd="0" presId="urn:microsoft.com/office/officeart/2005/8/layout/radial1"/>
    <dgm:cxn modelId="{19C9590C-E1F5-D945-9FD2-110063415B43}" type="presParOf" srcId="{80CFE943-CA32-FD49-B98A-2BCD1AD80619}" destId="{E4F1F2B2-4838-7748-BAE6-8D4B06287444}" srcOrd="5" destOrd="0" presId="urn:microsoft.com/office/officeart/2005/8/layout/radial1"/>
    <dgm:cxn modelId="{452E99C0-5AA2-AA45-B396-0B127D82EB3F}" type="presParOf" srcId="{E4F1F2B2-4838-7748-BAE6-8D4B06287444}" destId="{988650D1-3131-A84D-86EE-947DDDBC7EA8}" srcOrd="0" destOrd="0" presId="urn:microsoft.com/office/officeart/2005/8/layout/radial1"/>
    <dgm:cxn modelId="{74457A5A-B089-4240-8E72-1EBD1E92FD5E}" type="presParOf" srcId="{80CFE943-CA32-FD49-B98A-2BCD1AD80619}" destId="{9F9D07D7-EF0B-4E4F-ACAB-AF1454868698}" srcOrd="6" destOrd="0" presId="urn:microsoft.com/office/officeart/2005/8/layout/radial1"/>
    <dgm:cxn modelId="{2974B55B-6950-BB4B-A0C6-B6F4BD801004}" type="presParOf" srcId="{80CFE943-CA32-FD49-B98A-2BCD1AD80619}" destId="{7DD1AFE6-3311-C84F-A221-7BFB6F11BFC5}" srcOrd="7" destOrd="0" presId="urn:microsoft.com/office/officeart/2005/8/layout/radial1"/>
    <dgm:cxn modelId="{AEC73042-1E05-964E-9FAE-1E0388390733}" type="presParOf" srcId="{7DD1AFE6-3311-C84F-A221-7BFB6F11BFC5}" destId="{F3F72538-058D-DE46-92B4-8CB34C97C30A}" srcOrd="0" destOrd="0" presId="urn:microsoft.com/office/officeart/2005/8/layout/radial1"/>
    <dgm:cxn modelId="{83C1D0C1-6292-E040-98ED-EF1AE4A57D0D}" type="presParOf" srcId="{80CFE943-CA32-FD49-B98A-2BCD1AD80619}" destId="{A2CB02E1-46A3-FD41-A574-4D6425BCD160}"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8B66A-C6E0-4049-AD47-0283FF625A2B}">
      <dsp:nvSpPr>
        <dsp:cNvPr id="0" name=""/>
        <dsp:cNvSpPr/>
      </dsp:nvSpPr>
      <dsp:spPr>
        <a:xfrm>
          <a:off x="3406954" y="255634"/>
          <a:ext cx="1668940" cy="1444719"/>
        </a:xfrm>
        <a:prstGeom prst="ellips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4000"/>
                <a:satMod val="130000"/>
                <a:lumMod val="92000"/>
              </a:schemeClr>
            </a:gs>
            <a:gs pos="100000">
              <a:schemeClr val="accent2">
                <a:hueOff val="0"/>
                <a:satOff val="0"/>
                <a:lumOff val="0"/>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Coordinates</a:t>
          </a:r>
        </a:p>
      </dsp:txBody>
      <dsp:txXfrm>
        <a:off x="3651365" y="467208"/>
        <a:ext cx="1180118" cy="1021571"/>
      </dsp:txXfrm>
    </dsp:sp>
    <dsp:sp modelId="{BF7E945F-7DAA-0D4C-98EE-38AF2257C0BD}">
      <dsp:nvSpPr>
        <dsp:cNvPr id="0" name=""/>
        <dsp:cNvSpPr/>
      </dsp:nvSpPr>
      <dsp:spPr>
        <a:xfrm rot="8851714">
          <a:off x="2730705" y="1632440"/>
          <a:ext cx="909469" cy="35099"/>
        </a:xfrm>
        <a:custGeom>
          <a:avLst/>
          <a:gdLst/>
          <a:ahLst/>
          <a:cxnLst/>
          <a:rect l="0" t="0" r="0" b="0"/>
          <a:pathLst>
            <a:path>
              <a:moveTo>
                <a:pt x="0" y="17549"/>
              </a:moveTo>
              <a:lnTo>
                <a:pt x="909469" y="17549"/>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162703" y="1627254"/>
        <a:ext cx="45473" cy="45473"/>
      </dsp:txXfrm>
    </dsp:sp>
    <dsp:sp modelId="{B0D1C375-7D53-4641-882E-12A25DA56F87}">
      <dsp:nvSpPr>
        <dsp:cNvPr id="0" name=""/>
        <dsp:cNvSpPr/>
      </dsp:nvSpPr>
      <dsp:spPr>
        <a:xfrm>
          <a:off x="1470013" y="1559588"/>
          <a:ext cx="1444719" cy="1444719"/>
        </a:xfrm>
        <a:prstGeom prst="ellipse">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4000"/>
                <a:satMod val="130000"/>
                <a:lumMod val="92000"/>
              </a:schemeClr>
            </a:gs>
            <a:gs pos="100000">
              <a:schemeClr val="accent3">
                <a:hueOff val="0"/>
                <a:satOff val="0"/>
                <a:lumOff val="0"/>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t>Channels</a:t>
          </a:r>
        </a:p>
      </dsp:txBody>
      <dsp:txXfrm>
        <a:off x="1681587" y="1771162"/>
        <a:ext cx="1021571" cy="1021571"/>
      </dsp:txXfrm>
    </dsp:sp>
    <dsp:sp modelId="{BA7E8906-A9A9-A942-BF97-9AA37877B33D}">
      <dsp:nvSpPr>
        <dsp:cNvPr id="0" name=""/>
        <dsp:cNvSpPr/>
      </dsp:nvSpPr>
      <dsp:spPr>
        <a:xfrm rot="1765652">
          <a:off x="4874661" y="1605739"/>
          <a:ext cx="1021381" cy="35099"/>
        </a:xfrm>
        <a:custGeom>
          <a:avLst/>
          <a:gdLst/>
          <a:ahLst/>
          <a:cxnLst/>
          <a:rect l="0" t="0" r="0" b="0"/>
          <a:pathLst>
            <a:path>
              <a:moveTo>
                <a:pt x="0" y="17549"/>
              </a:moveTo>
              <a:lnTo>
                <a:pt x="1021381" y="17549"/>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59818" y="1597754"/>
        <a:ext cx="51069" cy="51069"/>
      </dsp:txXfrm>
    </dsp:sp>
    <dsp:sp modelId="{3DFE9089-58F3-E04E-9D77-DD43C4408D13}">
      <dsp:nvSpPr>
        <dsp:cNvPr id="0" name=""/>
        <dsp:cNvSpPr/>
      </dsp:nvSpPr>
      <dsp:spPr>
        <a:xfrm>
          <a:off x="5701500" y="1540719"/>
          <a:ext cx="1636044" cy="1444719"/>
        </a:xfrm>
        <a:prstGeom prst="ellipse">
          <a:avLst/>
        </a:prstGeom>
        <a:gradFill rotWithShape="0">
          <a:gsLst>
            <a:gs pos="0">
              <a:schemeClr val="accent3">
                <a:hueOff val="1212169"/>
                <a:satOff val="-12211"/>
                <a:lumOff val="-3464"/>
                <a:alphaOff val="0"/>
                <a:tint val="98000"/>
                <a:satMod val="110000"/>
                <a:lumMod val="104000"/>
              </a:schemeClr>
            </a:gs>
            <a:gs pos="69000">
              <a:schemeClr val="accent3">
                <a:hueOff val="1212169"/>
                <a:satOff val="-12211"/>
                <a:lumOff val="-3464"/>
                <a:alphaOff val="0"/>
                <a:shade val="84000"/>
                <a:satMod val="130000"/>
                <a:lumMod val="92000"/>
              </a:schemeClr>
            </a:gs>
            <a:gs pos="100000">
              <a:schemeClr val="accent3">
                <a:hueOff val="1212169"/>
                <a:satOff val="-12211"/>
                <a:lumOff val="-3464"/>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t>Corrections</a:t>
          </a:r>
        </a:p>
      </dsp:txBody>
      <dsp:txXfrm>
        <a:off x="5941093" y="1752293"/>
        <a:ext cx="1156858" cy="1021571"/>
      </dsp:txXfrm>
    </dsp:sp>
    <dsp:sp modelId="{E4F1F2B2-4838-7748-BAE6-8D4B06287444}">
      <dsp:nvSpPr>
        <dsp:cNvPr id="0" name=""/>
        <dsp:cNvSpPr/>
      </dsp:nvSpPr>
      <dsp:spPr>
        <a:xfrm rot="4293893">
          <a:off x="3764976" y="2636508"/>
          <a:ext cx="2070283" cy="35099"/>
        </a:xfrm>
        <a:custGeom>
          <a:avLst/>
          <a:gdLst/>
          <a:ahLst/>
          <a:cxnLst/>
          <a:rect l="0" t="0" r="0" b="0"/>
          <a:pathLst>
            <a:path>
              <a:moveTo>
                <a:pt x="0" y="17549"/>
              </a:moveTo>
              <a:lnTo>
                <a:pt x="2070283" y="17549"/>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748361" y="2602301"/>
        <a:ext cx="103514" cy="103514"/>
      </dsp:txXfrm>
    </dsp:sp>
    <dsp:sp modelId="{9F9D07D7-EF0B-4E4F-ACAB-AF1454868698}">
      <dsp:nvSpPr>
        <dsp:cNvPr id="0" name=""/>
        <dsp:cNvSpPr/>
      </dsp:nvSpPr>
      <dsp:spPr>
        <a:xfrm>
          <a:off x="4510386" y="3608653"/>
          <a:ext cx="1697444" cy="1444719"/>
        </a:xfrm>
        <a:prstGeom prst="ellipse">
          <a:avLst/>
        </a:prstGeom>
        <a:gradFill rotWithShape="0">
          <a:gsLst>
            <a:gs pos="0">
              <a:schemeClr val="accent3">
                <a:hueOff val="2424339"/>
                <a:satOff val="-24423"/>
                <a:lumOff val="-6928"/>
                <a:alphaOff val="0"/>
                <a:tint val="98000"/>
                <a:satMod val="110000"/>
                <a:lumMod val="104000"/>
              </a:schemeClr>
            </a:gs>
            <a:gs pos="69000">
              <a:schemeClr val="accent3">
                <a:hueOff val="2424339"/>
                <a:satOff val="-24423"/>
                <a:lumOff val="-6928"/>
                <a:alphaOff val="0"/>
                <a:shade val="84000"/>
                <a:satMod val="130000"/>
                <a:lumMod val="92000"/>
              </a:schemeClr>
            </a:gs>
            <a:gs pos="100000">
              <a:schemeClr val="accent3">
                <a:hueOff val="2424339"/>
                <a:satOff val="-24423"/>
                <a:lumOff val="-6928"/>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t>Connections </a:t>
          </a:r>
        </a:p>
      </dsp:txBody>
      <dsp:txXfrm>
        <a:off x="4758971" y="3820227"/>
        <a:ext cx="1200274" cy="1021571"/>
      </dsp:txXfrm>
    </dsp:sp>
    <dsp:sp modelId="{7DD1AFE6-3311-C84F-A221-7BFB6F11BFC5}">
      <dsp:nvSpPr>
        <dsp:cNvPr id="0" name=""/>
        <dsp:cNvSpPr/>
      </dsp:nvSpPr>
      <dsp:spPr>
        <a:xfrm rot="6620409">
          <a:off x="2556863" y="2642951"/>
          <a:ext cx="2121685" cy="35099"/>
        </a:xfrm>
        <a:custGeom>
          <a:avLst/>
          <a:gdLst/>
          <a:ahLst/>
          <a:cxnLst/>
          <a:rect l="0" t="0" r="0" b="0"/>
          <a:pathLst>
            <a:path>
              <a:moveTo>
                <a:pt x="0" y="17549"/>
              </a:moveTo>
              <a:lnTo>
                <a:pt x="2121685" y="17549"/>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3564663" y="2607459"/>
        <a:ext cx="106084" cy="106084"/>
      </dsp:txXfrm>
    </dsp:sp>
    <dsp:sp modelId="{A2CB02E1-46A3-FD41-A574-4D6425BCD160}">
      <dsp:nvSpPr>
        <dsp:cNvPr id="0" name=""/>
        <dsp:cNvSpPr/>
      </dsp:nvSpPr>
      <dsp:spPr>
        <a:xfrm>
          <a:off x="2184851" y="3618676"/>
          <a:ext cx="1619733" cy="1444719"/>
        </a:xfrm>
        <a:prstGeom prst="ellipse">
          <a:avLst/>
        </a:prstGeom>
        <a:gradFill rotWithShape="0">
          <a:gsLst>
            <a:gs pos="0">
              <a:schemeClr val="accent3">
                <a:hueOff val="3636508"/>
                <a:satOff val="-36634"/>
                <a:lumOff val="-10392"/>
                <a:alphaOff val="0"/>
                <a:tint val="98000"/>
                <a:satMod val="110000"/>
                <a:lumMod val="104000"/>
              </a:schemeClr>
            </a:gs>
            <a:gs pos="69000">
              <a:schemeClr val="accent3">
                <a:hueOff val="3636508"/>
                <a:satOff val="-36634"/>
                <a:lumOff val="-10392"/>
                <a:alphaOff val="0"/>
                <a:shade val="84000"/>
                <a:satMod val="130000"/>
                <a:lumMod val="92000"/>
              </a:schemeClr>
            </a:gs>
            <a:gs pos="100000">
              <a:schemeClr val="accent3">
                <a:hueOff val="3636508"/>
                <a:satOff val="-36634"/>
                <a:lumOff val="-10392"/>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t>Content</a:t>
          </a:r>
        </a:p>
      </dsp:txBody>
      <dsp:txXfrm>
        <a:off x="2422055" y="3830250"/>
        <a:ext cx="1145325" cy="10215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8B66A-C6E0-4049-AD47-0283FF625A2B}">
      <dsp:nvSpPr>
        <dsp:cNvPr id="0" name=""/>
        <dsp:cNvSpPr/>
      </dsp:nvSpPr>
      <dsp:spPr>
        <a:xfrm>
          <a:off x="3406954" y="255634"/>
          <a:ext cx="1668940" cy="1444719"/>
        </a:xfrm>
        <a:prstGeom prst="ellips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4000"/>
                <a:satMod val="130000"/>
                <a:lumMod val="92000"/>
              </a:schemeClr>
            </a:gs>
            <a:gs pos="100000">
              <a:schemeClr val="accent2">
                <a:hueOff val="0"/>
                <a:satOff val="0"/>
                <a:lumOff val="0"/>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Coordinates</a:t>
          </a:r>
        </a:p>
      </dsp:txBody>
      <dsp:txXfrm>
        <a:off x="3651365" y="467208"/>
        <a:ext cx="1180118" cy="1021571"/>
      </dsp:txXfrm>
    </dsp:sp>
    <dsp:sp modelId="{BF7E945F-7DAA-0D4C-98EE-38AF2257C0BD}">
      <dsp:nvSpPr>
        <dsp:cNvPr id="0" name=""/>
        <dsp:cNvSpPr/>
      </dsp:nvSpPr>
      <dsp:spPr>
        <a:xfrm rot="8851714">
          <a:off x="2730705" y="1632440"/>
          <a:ext cx="909469" cy="35099"/>
        </a:xfrm>
        <a:custGeom>
          <a:avLst/>
          <a:gdLst/>
          <a:ahLst/>
          <a:cxnLst/>
          <a:rect l="0" t="0" r="0" b="0"/>
          <a:pathLst>
            <a:path>
              <a:moveTo>
                <a:pt x="0" y="17549"/>
              </a:moveTo>
              <a:lnTo>
                <a:pt x="909469" y="17549"/>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162703" y="1627254"/>
        <a:ext cx="45473" cy="45473"/>
      </dsp:txXfrm>
    </dsp:sp>
    <dsp:sp modelId="{B0D1C375-7D53-4641-882E-12A25DA56F87}">
      <dsp:nvSpPr>
        <dsp:cNvPr id="0" name=""/>
        <dsp:cNvSpPr/>
      </dsp:nvSpPr>
      <dsp:spPr>
        <a:xfrm>
          <a:off x="1470013" y="1559588"/>
          <a:ext cx="1444719" cy="1444719"/>
        </a:xfrm>
        <a:prstGeom prst="ellipse">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4000"/>
                <a:satMod val="130000"/>
                <a:lumMod val="92000"/>
              </a:schemeClr>
            </a:gs>
            <a:gs pos="100000">
              <a:schemeClr val="accent3">
                <a:hueOff val="0"/>
                <a:satOff val="0"/>
                <a:lumOff val="0"/>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t>Channels</a:t>
          </a:r>
        </a:p>
      </dsp:txBody>
      <dsp:txXfrm>
        <a:off x="1681587" y="1771162"/>
        <a:ext cx="1021571" cy="1021571"/>
      </dsp:txXfrm>
    </dsp:sp>
    <dsp:sp modelId="{BA7E8906-A9A9-A942-BF97-9AA37877B33D}">
      <dsp:nvSpPr>
        <dsp:cNvPr id="0" name=""/>
        <dsp:cNvSpPr/>
      </dsp:nvSpPr>
      <dsp:spPr>
        <a:xfrm rot="1765652">
          <a:off x="4874661" y="1605739"/>
          <a:ext cx="1021381" cy="35099"/>
        </a:xfrm>
        <a:custGeom>
          <a:avLst/>
          <a:gdLst/>
          <a:ahLst/>
          <a:cxnLst/>
          <a:rect l="0" t="0" r="0" b="0"/>
          <a:pathLst>
            <a:path>
              <a:moveTo>
                <a:pt x="0" y="17549"/>
              </a:moveTo>
              <a:lnTo>
                <a:pt x="1021381" y="17549"/>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59818" y="1597754"/>
        <a:ext cx="51069" cy="51069"/>
      </dsp:txXfrm>
    </dsp:sp>
    <dsp:sp modelId="{3DFE9089-58F3-E04E-9D77-DD43C4408D13}">
      <dsp:nvSpPr>
        <dsp:cNvPr id="0" name=""/>
        <dsp:cNvSpPr/>
      </dsp:nvSpPr>
      <dsp:spPr>
        <a:xfrm>
          <a:off x="5701500" y="1540719"/>
          <a:ext cx="1636044" cy="1444719"/>
        </a:xfrm>
        <a:prstGeom prst="ellipse">
          <a:avLst/>
        </a:prstGeom>
        <a:gradFill rotWithShape="0">
          <a:gsLst>
            <a:gs pos="0">
              <a:schemeClr val="accent3">
                <a:hueOff val="1212169"/>
                <a:satOff val="-12211"/>
                <a:lumOff val="-3464"/>
                <a:alphaOff val="0"/>
                <a:tint val="98000"/>
                <a:satMod val="110000"/>
                <a:lumMod val="104000"/>
              </a:schemeClr>
            </a:gs>
            <a:gs pos="69000">
              <a:schemeClr val="accent3">
                <a:hueOff val="1212169"/>
                <a:satOff val="-12211"/>
                <a:lumOff val="-3464"/>
                <a:alphaOff val="0"/>
                <a:shade val="84000"/>
                <a:satMod val="130000"/>
                <a:lumMod val="92000"/>
              </a:schemeClr>
            </a:gs>
            <a:gs pos="100000">
              <a:schemeClr val="accent3">
                <a:hueOff val="1212169"/>
                <a:satOff val="-12211"/>
                <a:lumOff val="-3464"/>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t>Corrections</a:t>
          </a:r>
        </a:p>
      </dsp:txBody>
      <dsp:txXfrm>
        <a:off x="5941093" y="1752293"/>
        <a:ext cx="1156858" cy="1021571"/>
      </dsp:txXfrm>
    </dsp:sp>
    <dsp:sp modelId="{E4F1F2B2-4838-7748-BAE6-8D4B06287444}">
      <dsp:nvSpPr>
        <dsp:cNvPr id="0" name=""/>
        <dsp:cNvSpPr/>
      </dsp:nvSpPr>
      <dsp:spPr>
        <a:xfrm rot="4275726">
          <a:off x="3786262" y="2616601"/>
          <a:ext cx="2033923" cy="35099"/>
        </a:xfrm>
        <a:custGeom>
          <a:avLst/>
          <a:gdLst/>
          <a:ahLst/>
          <a:cxnLst/>
          <a:rect l="0" t="0" r="0" b="0"/>
          <a:pathLst>
            <a:path>
              <a:moveTo>
                <a:pt x="0" y="17549"/>
              </a:moveTo>
              <a:lnTo>
                <a:pt x="2033923" y="17549"/>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752376" y="2583302"/>
        <a:ext cx="101696" cy="101696"/>
      </dsp:txXfrm>
    </dsp:sp>
    <dsp:sp modelId="{9F9D07D7-EF0B-4E4F-ACAB-AF1454868698}">
      <dsp:nvSpPr>
        <dsp:cNvPr id="0" name=""/>
        <dsp:cNvSpPr/>
      </dsp:nvSpPr>
      <dsp:spPr>
        <a:xfrm>
          <a:off x="4516612" y="3568865"/>
          <a:ext cx="1697444" cy="1444719"/>
        </a:xfrm>
        <a:prstGeom prst="ellipse">
          <a:avLst/>
        </a:prstGeom>
        <a:gradFill rotWithShape="0">
          <a:gsLst>
            <a:gs pos="0">
              <a:schemeClr val="accent3">
                <a:hueOff val="2424339"/>
                <a:satOff val="-24423"/>
                <a:lumOff val="-6928"/>
                <a:alphaOff val="0"/>
                <a:tint val="98000"/>
                <a:satMod val="110000"/>
                <a:lumMod val="104000"/>
              </a:schemeClr>
            </a:gs>
            <a:gs pos="69000">
              <a:schemeClr val="accent3">
                <a:hueOff val="2424339"/>
                <a:satOff val="-24423"/>
                <a:lumOff val="-6928"/>
                <a:alphaOff val="0"/>
                <a:shade val="84000"/>
                <a:satMod val="130000"/>
                <a:lumMod val="92000"/>
              </a:schemeClr>
            </a:gs>
            <a:gs pos="100000">
              <a:schemeClr val="accent3">
                <a:hueOff val="2424339"/>
                <a:satOff val="-24423"/>
                <a:lumOff val="-6928"/>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t>Connections </a:t>
          </a:r>
        </a:p>
      </dsp:txBody>
      <dsp:txXfrm>
        <a:off x="4765197" y="3780439"/>
        <a:ext cx="1200274" cy="1021571"/>
      </dsp:txXfrm>
    </dsp:sp>
    <dsp:sp modelId="{7DD1AFE6-3311-C84F-A221-7BFB6F11BFC5}">
      <dsp:nvSpPr>
        <dsp:cNvPr id="0" name=""/>
        <dsp:cNvSpPr/>
      </dsp:nvSpPr>
      <dsp:spPr>
        <a:xfrm rot="6437380">
          <a:off x="2769406" y="2581616"/>
          <a:ext cx="1934801" cy="35099"/>
        </a:xfrm>
        <a:custGeom>
          <a:avLst/>
          <a:gdLst/>
          <a:ahLst/>
          <a:cxnLst/>
          <a:rect l="0" t="0" r="0" b="0"/>
          <a:pathLst>
            <a:path>
              <a:moveTo>
                <a:pt x="0" y="17549"/>
              </a:moveTo>
              <a:lnTo>
                <a:pt x="1934801" y="17549"/>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3688436" y="2550796"/>
        <a:ext cx="96740" cy="96740"/>
      </dsp:txXfrm>
    </dsp:sp>
    <dsp:sp modelId="{A2CB02E1-46A3-FD41-A574-4D6425BCD160}">
      <dsp:nvSpPr>
        <dsp:cNvPr id="0" name=""/>
        <dsp:cNvSpPr/>
      </dsp:nvSpPr>
      <dsp:spPr>
        <a:xfrm>
          <a:off x="2422773" y="3496527"/>
          <a:ext cx="1619733" cy="1444719"/>
        </a:xfrm>
        <a:prstGeom prst="ellipse">
          <a:avLst/>
        </a:prstGeom>
        <a:gradFill rotWithShape="0">
          <a:gsLst>
            <a:gs pos="0">
              <a:schemeClr val="accent3">
                <a:hueOff val="3636508"/>
                <a:satOff val="-36634"/>
                <a:lumOff val="-10392"/>
                <a:alphaOff val="0"/>
                <a:tint val="98000"/>
                <a:satMod val="110000"/>
                <a:lumMod val="104000"/>
              </a:schemeClr>
            </a:gs>
            <a:gs pos="69000">
              <a:schemeClr val="accent3">
                <a:hueOff val="3636508"/>
                <a:satOff val="-36634"/>
                <a:lumOff val="-10392"/>
                <a:alphaOff val="0"/>
                <a:shade val="84000"/>
                <a:satMod val="130000"/>
                <a:lumMod val="92000"/>
              </a:schemeClr>
            </a:gs>
            <a:gs pos="100000">
              <a:schemeClr val="accent3">
                <a:hueOff val="3636508"/>
                <a:satOff val="-36634"/>
                <a:lumOff val="-10392"/>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Content</a:t>
          </a:r>
        </a:p>
      </dsp:txBody>
      <dsp:txXfrm>
        <a:off x="2659977" y="3708101"/>
        <a:ext cx="1145325" cy="102157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582230-4C55-BD4B-A899-B0A4F7F6FFD8}" type="datetimeFigureOut">
              <a:rPr lang="en-US" smtClean="0"/>
              <a:t>3/31/18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3B1529-C8C9-964D-8EB2-27421EEC3724}" type="slidenum">
              <a:rPr lang="en-US" smtClean="0"/>
              <a:t>‹#›</a:t>
            </a:fld>
            <a:endParaRPr lang="en-US"/>
          </a:p>
        </p:txBody>
      </p:sp>
    </p:spTree>
    <p:extLst>
      <p:ext uri="{BB962C8B-B14F-4D97-AF65-F5344CB8AC3E}">
        <p14:creationId xmlns:p14="http://schemas.microsoft.com/office/powerpoint/2010/main" val="18146662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E4A0A2-F09E-45FC-B615-AC3D1FAAA0B9}" type="datetimeFigureOut">
              <a:rPr lang="en-US" smtClean="0"/>
              <a:t>3/31/18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283BBC-3A09-43A5-B6E1-28B2FEB13FF3}" type="slidenum">
              <a:rPr lang="en-US" smtClean="0"/>
              <a:t>‹#›</a:t>
            </a:fld>
            <a:endParaRPr lang="en-US"/>
          </a:p>
        </p:txBody>
      </p:sp>
    </p:spTree>
    <p:extLst>
      <p:ext uri="{BB962C8B-B14F-4D97-AF65-F5344CB8AC3E}">
        <p14:creationId xmlns:p14="http://schemas.microsoft.com/office/powerpoint/2010/main" val="38481354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83BBC-3A09-43A5-B6E1-28B2FEB13FF3}" type="slidenum">
              <a:rPr lang="en-US" smtClean="0"/>
              <a:t>1</a:t>
            </a:fld>
            <a:endParaRPr lang="en-US"/>
          </a:p>
        </p:txBody>
      </p:sp>
    </p:spTree>
    <p:extLst>
      <p:ext uri="{BB962C8B-B14F-4D97-AF65-F5344CB8AC3E}">
        <p14:creationId xmlns:p14="http://schemas.microsoft.com/office/powerpoint/2010/main" val="1453415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book for details</a:t>
            </a:r>
          </a:p>
        </p:txBody>
      </p:sp>
      <p:sp>
        <p:nvSpPr>
          <p:cNvPr id="4" name="Slide Number Placeholder 3"/>
          <p:cNvSpPr>
            <a:spLocks noGrp="1"/>
          </p:cNvSpPr>
          <p:nvPr>
            <p:ph type="sldNum" sz="quarter" idx="10"/>
          </p:nvPr>
        </p:nvSpPr>
        <p:spPr/>
        <p:txBody>
          <a:bodyPr/>
          <a:lstStyle/>
          <a:p>
            <a:fld id="{88283BBC-3A09-43A5-B6E1-28B2FEB13FF3}" type="slidenum">
              <a:rPr lang="en-US" smtClean="0"/>
              <a:t>13</a:t>
            </a:fld>
            <a:endParaRPr lang="en-US"/>
          </a:p>
        </p:txBody>
      </p:sp>
    </p:spTree>
    <p:extLst>
      <p:ext uri="{BB962C8B-B14F-4D97-AF65-F5344CB8AC3E}">
        <p14:creationId xmlns:p14="http://schemas.microsoft.com/office/powerpoint/2010/main" val="2418819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283BBC-3A09-43A5-B6E1-28B2FEB13FF3}" type="slidenum">
              <a:rPr lang="en-US" smtClean="0"/>
              <a:t>14</a:t>
            </a:fld>
            <a:endParaRPr lang="en-US"/>
          </a:p>
        </p:txBody>
      </p:sp>
    </p:spTree>
    <p:extLst>
      <p:ext uri="{BB962C8B-B14F-4D97-AF65-F5344CB8AC3E}">
        <p14:creationId xmlns:p14="http://schemas.microsoft.com/office/powerpoint/2010/main" val="3708571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book for details</a:t>
            </a:r>
          </a:p>
        </p:txBody>
      </p:sp>
      <p:sp>
        <p:nvSpPr>
          <p:cNvPr id="4" name="Slide Number Placeholder 3"/>
          <p:cNvSpPr>
            <a:spLocks noGrp="1"/>
          </p:cNvSpPr>
          <p:nvPr>
            <p:ph type="sldNum" sz="quarter" idx="10"/>
          </p:nvPr>
        </p:nvSpPr>
        <p:spPr/>
        <p:txBody>
          <a:bodyPr/>
          <a:lstStyle/>
          <a:p>
            <a:fld id="{88283BBC-3A09-43A5-B6E1-28B2FEB13FF3}" type="slidenum">
              <a:rPr lang="en-US" smtClean="0"/>
              <a:t>15</a:t>
            </a:fld>
            <a:endParaRPr lang="en-US"/>
          </a:p>
        </p:txBody>
      </p:sp>
    </p:spTree>
    <p:extLst>
      <p:ext uri="{BB962C8B-B14F-4D97-AF65-F5344CB8AC3E}">
        <p14:creationId xmlns:p14="http://schemas.microsoft.com/office/powerpoint/2010/main" val="104017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6" name="Shape 11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1204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283BBC-3A09-43A5-B6E1-28B2FEB13FF3}" type="slidenum">
              <a:rPr lang="en-US" smtClean="0"/>
              <a:t>3</a:t>
            </a:fld>
            <a:endParaRPr lang="en-US"/>
          </a:p>
        </p:txBody>
      </p:sp>
    </p:spTree>
    <p:extLst>
      <p:ext uri="{BB962C8B-B14F-4D97-AF65-F5344CB8AC3E}">
        <p14:creationId xmlns:p14="http://schemas.microsoft.com/office/powerpoint/2010/main" val="4067540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83BBC-3A09-43A5-B6E1-28B2FEB13FF3}" type="slidenum">
              <a:rPr lang="en-US" smtClean="0"/>
              <a:t>4</a:t>
            </a:fld>
            <a:endParaRPr lang="en-US"/>
          </a:p>
        </p:txBody>
      </p:sp>
    </p:spTree>
    <p:extLst>
      <p:ext uri="{BB962C8B-B14F-4D97-AF65-F5344CB8AC3E}">
        <p14:creationId xmlns:p14="http://schemas.microsoft.com/office/powerpoint/2010/main" val="1191371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sea horse is perfectly adapted to its environment…and that’s what good strategies do. </a:t>
            </a:r>
          </a:p>
          <a:p>
            <a:endParaRPr lang="en-US" dirty="0"/>
          </a:p>
          <a:p>
            <a:r>
              <a:rPr lang="en-US" dirty="0"/>
              <a:t>Richard </a:t>
            </a:r>
            <a:r>
              <a:rPr lang="en-US" dirty="0" err="1"/>
              <a:t>Rumelt</a:t>
            </a:r>
            <a:r>
              <a:rPr lang="en-US" dirty="0"/>
              <a:t>, from the UCLA Anderson School of Business and the author of </a:t>
            </a:r>
            <a:r>
              <a:rPr lang="en-US" i="1" dirty="0"/>
              <a:t>Good Strategy/Bad Strategy,</a:t>
            </a:r>
            <a:r>
              <a:rPr lang="en-US" dirty="0"/>
              <a:t> is the foremost authority on business strategy and he echoes this sentiment.</a:t>
            </a:r>
          </a:p>
        </p:txBody>
      </p:sp>
      <p:sp>
        <p:nvSpPr>
          <p:cNvPr id="4" name="Slide Number Placeholder 3"/>
          <p:cNvSpPr>
            <a:spLocks noGrp="1"/>
          </p:cNvSpPr>
          <p:nvPr>
            <p:ph type="sldNum" sz="quarter" idx="10"/>
          </p:nvPr>
        </p:nvSpPr>
        <p:spPr/>
        <p:txBody>
          <a:bodyPr/>
          <a:lstStyle/>
          <a:p>
            <a:fld id="{88283BBC-3A09-43A5-B6E1-28B2FEB13FF3}" type="slidenum">
              <a:rPr lang="en-US" smtClean="0"/>
              <a:t>5</a:t>
            </a:fld>
            <a:endParaRPr lang="en-US"/>
          </a:p>
        </p:txBody>
      </p:sp>
    </p:spTree>
    <p:extLst>
      <p:ext uri="{BB962C8B-B14F-4D97-AF65-F5344CB8AC3E}">
        <p14:creationId xmlns:p14="http://schemas.microsoft.com/office/powerpoint/2010/main" val="1561616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points are reviewed in the book and highlight how strategic thinking can apply to government policy, business plans and personal philosophy</a:t>
            </a:r>
          </a:p>
        </p:txBody>
      </p:sp>
      <p:sp>
        <p:nvSpPr>
          <p:cNvPr id="4" name="Slide Number Placeholder 3"/>
          <p:cNvSpPr>
            <a:spLocks noGrp="1"/>
          </p:cNvSpPr>
          <p:nvPr>
            <p:ph type="sldNum" sz="quarter" idx="10"/>
          </p:nvPr>
        </p:nvSpPr>
        <p:spPr/>
        <p:txBody>
          <a:bodyPr/>
          <a:lstStyle/>
          <a:p>
            <a:fld id="{88283BBC-3A09-43A5-B6E1-28B2FEB13FF3}" type="slidenum">
              <a:rPr lang="en-US" smtClean="0"/>
              <a:t>6</a:t>
            </a:fld>
            <a:endParaRPr lang="en-US"/>
          </a:p>
        </p:txBody>
      </p:sp>
    </p:spTree>
    <p:extLst>
      <p:ext uri="{BB962C8B-B14F-4D97-AF65-F5344CB8AC3E}">
        <p14:creationId xmlns:p14="http://schemas.microsoft.com/office/powerpoint/2010/main" val="339692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how they are all linked to Coordinates….but is something missing??</a:t>
            </a:r>
          </a:p>
        </p:txBody>
      </p:sp>
      <p:sp>
        <p:nvSpPr>
          <p:cNvPr id="4" name="Slide Number Placeholder 3"/>
          <p:cNvSpPr>
            <a:spLocks noGrp="1"/>
          </p:cNvSpPr>
          <p:nvPr>
            <p:ph type="sldNum" sz="quarter" idx="10"/>
          </p:nvPr>
        </p:nvSpPr>
        <p:spPr/>
        <p:txBody>
          <a:bodyPr/>
          <a:lstStyle/>
          <a:p>
            <a:fld id="{88283BBC-3A09-43A5-B6E1-28B2FEB13FF3}" type="slidenum">
              <a:rPr lang="en-US" smtClean="0"/>
              <a:t>9</a:t>
            </a:fld>
            <a:endParaRPr lang="en-US"/>
          </a:p>
        </p:txBody>
      </p:sp>
    </p:spTree>
    <p:extLst>
      <p:ext uri="{BB962C8B-B14F-4D97-AF65-F5344CB8AC3E}">
        <p14:creationId xmlns:p14="http://schemas.microsoft.com/office/powerpoint/2010/main" val="1493854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has to be linked to the other and ’synced’</a:t>
            </a:r>
          </a:p>
          <a:p>
            <a:endParaRPr lang="en-US" dirty="0"/>
          </a:p>
          <a:p>
            <a:r>
              <a:rPr lang="en-US" dirty="0"/>
              <a:t>For example, you have to have the right content for a particular channel</a:t>
            </a:r>
          </a:p>
        </p:txBody>
      </p:sp>
      <p:sp>
        <p:nvSpPr>
          <p:cNvPr id="4" name="Slide Number Placeholder 3"/>
          <p:cNvSpPr>
            <a:spLocks noGrp="1"/>
          </p:cNvSpPr>
          <p:nvPr>
            <p:ph type="sldNum" sz="quarter" idx="10"/>
          </p:nvPr>
        </p:nvSpPr>
        <p:spPr/>
        <p:txBody>
          <a:bodyPr/>
          <a:lstStyle/>
          <a:p>
            <a:fld id="{88283BBC-3A09-43A5-B6E1-28B2FEB13FF3}" type="slidenum">
              <a:rPr lang="en-US" smtClean="0"/>
              <a:t>10</a:t>
            </a:fld>
            <a:endParaRPr lang="en-US"/>
          </a:p>
        </p:txBody>
      </p:sp>
    </p:spTree>
    <p:extLst>
      <p:ext uri="{BB962C8B-B14F-4D97-AF65-F5344CB8AC3E}">
        <p14:creationId xmlns:p14="http://schemas.microsoft.com/office/powerpoint/2010/main" val="235349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Example 1, if a company wants to encourage people to buy products or services (a strategic goal/coordinate), they need to link their social media efforts with their website (a Connections issue). In fact, in a recent study we conducted, we found that 68% of social media specialists regarded “driving traffic to our website” as a high priority and 14% regarded it as a secondary priority.</a:t>
            </a:r>
          </a:p>
          <a:p>
            <a:endParaRPr lang="en-US" dirty="0"/>
          </a:p>
          <a:p>
            <a:r>
              <a:rPr lang="en-US" dirty="0"/>
              <a:t>In Example 2, thought leaders, particularly in business, use LinkedIn contacts to position themselves as “go-to” people on particular issues.</a:t>
            </a:r>
          </a:p>
        </p:txBody>
      </p:sp>
      <p:sp>
        <p:nvSpPr>
          <p:cNvPr id="4" name="Slide Number Placeholder 3"/>
          <p:cNvSpPr>
            <a:spLocks noGrp="1"/>
          </p:cNvSpPr>
          <p:nvPr>
            <p:ph type="sldNum" sz="quarter" idx="10"/>
          </p:nvPr>
        </p:nvSpPr>
        <p:spPr/>
        <p:txBody>
          <a:bodyPr/>
          <a:lstStyle/>
          <a:p>
            <a:fld id="{88283BBC-3A09-43A5-B6E1-28B2FEB13FF3}" type="slidenum">
              <a:rPr lang="en-US" smtClean="0"/>
              <a:t>11</a:t>
            </a:fld>
            <a:endParaRPr lang="en-US"/>
          </a:p>
        </p:txBody>
      </p:sp>
    </p:spTree>
    <p:extLst>
      <p:ext uri="{BB962C8B-B14F-4D97-AF65-F5344CB8AC3E}">
        <p14:creationId xmlns:p14="http://schemas.microsoft.com/office/powerpoint/2010/main" val="1035747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283BBC-3A09-43A5-B6E1-28B2FEB13FF3}" type="slidenum">
              <a:rPr lang="en-US" smtClean="0"/>
              <a:t>12</a:t>
            </a:fld>
            <a:endParaRPr lang="en-US"/>
          </a:p>
        </p:txBody>
      </p:sp>
    </p:spTree>
    <p:extLst>
      <p:ext uri="{BB962C8B-B14F-4D97-AF65-F5344CB8AC3E}">
        <p14:creationId xmlns:p14="http://schemas.microsoft.com/office/powerpoint/2010/main" val="2737136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583D85A2-9CF9-5F41-A56C-7413981E46D8}" type="datetime1">
              <a:rPr lang="en-US" smtClean="0"/>
              <a:t>3/31/18</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r>
              <a:rPr lang="en-US"/>
              <a:t>www.amazing-social.com                    #5CsofSocial</a:t>
            </a:r>
          </a:p>
        </p:txBody>
      </p:sp>
      <p:sp>
        <p:nvSpPr>
          <p:cNvPr id="6" name="Slide Number Placeholder 5"/>
          <p:cNvSpPr>
            <a:spLocks noGrp="1"/>
          </p:cNvSpPr>
          <p:nvPr>
            <p:ph type="sldNum" sz="quarter" idx="12"/>
          </p:nvPr>
        </p:nvSpPr>
        <p:spPr>
          <a:xfrm>
            <a:off x="10469880" y="320040"/>
            <a:ext cx="914400" cy="320040"/>
          </a:xfrm>
        </p:spPr>
        <p:txBody>
          <a:bodyPr/>
          <a:lstStyle/>
          <a:p>
            <a:fld id="{D9332CD4-06E3-4151-A624-2C33F282E07A}" type="slidenum">
              <a:rPr lang="en-US" smtClean="0"/>
              <a:t>‹#›</a:t>
            </a:fld>
            <a:endParaRPr lang="en-US"/>
          </a:p>
        </p:txBody>
      </p:sp>
    </p:spTree>
    <p:extLst>
      <p:ext uri="{BB962C8B-B14F-4D97-AF65-F5344CB8AC3E}">
        <p14:creationId xmlns:p14="http://schemas.microsoft.com/office/powerpoint/2010/main" val="3924685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2DDDD3-11F5-CB4A-BEF4-E05D97730892}" type="datetime1">
              <a:rPr lang="en-US" smtClean="0"/>
              <a:t>3/31/18</a:t>
            </a:fld>
            <a:endParaRPr lang="en-US"/>
          </a:p>
        </p:txBody>
      </p:sp>
      <p:sp>
        <p:nvSpPr>
          <p:cNvPr id="5" name="Footer Placeholder 4"/>
          <p:cNvSpPr>
            <a:spLocks noGrp="1"/>
          </p:cNvSpPr>
          <p:nvPr>
            <p:ph type="ftr" sz="quarter" idx="11"/>
          </p:nvPr>
        </p:nvSpPr>
        <p:spPr/>
        <p:txBody>
          <a:bodyPr/>
          <a:lstStyle/>
          <a:p>
            <a:r>
              <a:rPr lang="en-US"/>
              <a:t>www.amazing-social.com                    #5CsofSocial</a:t>
            </a:r>
          </a:p>
        </p:txBody>
      </p:sp>
      <p:sp>
        <p:nvSpPr>
          <p:cNvPr id="6" name="Slide Number Placeholder 5"/>
          <p:cNvSpPr>
            <a:spLocks noGrp="1"/>
          </p:cNvSpPr>
          <p:nvPr>
            <p:ph type="sldNum" sz="quarter" idx="12"/>
          </p:nvPr>
        </p:nvSpPr>
        <p:spPr/>
        <p:txBody>
          <a:bodyPr/>
          <a:lstStyle/>
          <a:p>
            <a:fld id="{D9332CD4-06E3-4151-A624-2C33F282E07A}" type="slidenum">
              <a:rPr lang="en-US" smtClean="0"/>
              <a:t>‹#›</a:t>
            </a:fld>
            <a:endParaRPr lang="en-US"/>
          </a:p>
        </p:txBody>
      </p:sp>
    </p:spTree>
    <p:extLst>
      <p:ext uri="{BB962C8B-B14F-4D97-AF65-F5344CB8AC3E}">
        <p14:creationId xmlns:p14="http://schemas.microsoft.com/office/powerpoint/2010/main" val="1502795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04B1C624-9B8B-9540-B0B5-FD8C21A9CEF8}" type="datetime1">
              <a:rPr lang="en-US" smtClean="0"/>
              <a:t>3/31/18</a:t>
            </a:fld>
            <a:endParaRPr lang="en-US"/>
          </a:p>
        </p:txBody>
      </p:sp>
      <p:sp>
        <p:nvSpPr>
          <p:cNvPr id="5" name="Footer Placeholder 4"/>
          <p:cNvSpPr>
            <a:spLocks noGrp="1"/>
          </p:cNvSpPr>
          <p:nvPr>
            <p:ph type="ftr" sz="quarter" idx="11"/>
          </p:nvPr>
        </p:nvSpPr>
        <p:spPr>
          <a:xfrm>
            <a:off x="804672" y="6227064"/>
            <a:ext cx="10588752" cy="320040"/>
          </a:xfrm>
        </p:spPr>
        <p:txBody>
          <a:bodyPr/>
          <a:lstStyle/>
          <a:p>
            <a:r>
              <a:rPr lang="en-US"/>
              <a:t>www.amazing-social.com                    #5CsofSocial</a:t>
            </a:r>
          </a:p>
        </p:txBody>
      </p:sp>
      <p:sp>
        <p:nvSpPr>
          <p:cNvPr id="6" name="Slide Number Placeholder 5"/>
          <p:cNvSpPr>
            <a:spLocks noGrp="1"/>
          </p:cNvSpPr>
          <p:nvPr>
            <p:ph type="sldNum" sz="quarter" idx="12"/>
          </p:nvPr>
        </p:nvSpPr>
        <p:spPr>
          <a:xfrm>
            <a:off x="10469880" y="320040"/>
            <a:ext cx="914400" cy="320040"/>
          </a:xfrm>
        </p:spPr>
        <p:txBody>
          <a:bodyPr/>
          <a:lstStyle/>
          <a:p>
            <a:fld id="{D9332CD4-06E3-4151-A624-2C33F282E07A}" type="slidenum">
              <a:rPr lang="en-US" smtClean="0"/>
              <a:t>‹#›</a:t>
            </a:fld>
            <a:endParaRPr lang="en-US"/>
          </a:p>
        </p:txBody>
      </p:sp>
    </p:spTree>
    <p:extLst>
      <p:ext uri="{BB962C8B-B14F-4D97-AF65-F5344CB8AC3E}">
        <p14:creationId xmlns:p14="http://schemas.microsoft.com/office/powerpoint/2010/main" val="103574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2918AB-8474-6F4B-9591-9EAD997296BA}" type="datetime1">
              <a:rPr lang="en-US" smtClean="0"/>
              <a:t>3/31/18</a:t>
            </a:fld>
            <a:endParaRPr lang="en-US"/>
          </a:p>
        </p:txBody>
      </p:sp>
      <p:sp>
        <p:nvSpPr>
          <p:cNvPr id="5" name="Footer Placeholder 4"/>
          <p:cNvSpPr>
            <a:spLocks noGrp="1"/>
          </p:cNvSpPr>
          <p:nvPr>
            <p:ph type="ftr" sz="quarter" idx="11"/>
          </p:nvPr>
        </p:nvSpPr>
        <p:spPr/>
        <p:txBody>
          <a:bodyPr/>
          <a:lstStyle/>
          <a:p>
            <a:r>
              <a:rPr lang="en-US"/>
              <a:t>www.amazing-social.com                    #5CsofSocial</a:t>
            </a:r>
          </a:p>
        </p:txBody>
      </p:sp>
      <p:sp>
        <p:nvSpPr>
          <p:cNvPr id="6" name="Slide Number Placeholder 5"/>
          <p:cNvSpPr>
            <a:spLocks noGrp="1"/>
          </p:cNvSpPr>
          <p:nvPr>
            <p:ph type="sldNum" sz="quarter" idx="12"/>
          </p:nvPr>
        </p:nvSpPr>
        <p:spPr/>
        <p:txBody>
          <a:bodyPr/>
          <a:lstStyle/>
          <a:p>
            <a:fld id="{D9332CD4-06E3-4151-A624-2C33F282E07A}" type="slidenum">
              <a:rPr lang="en-US" smtClean="0"/>
              <a:t>‹#›</a:t>
            </a:fld>
            <a:endParaRPr lang="en-US"/>
          </a:p>
        </p:txBody>
      </p:sp>
    </p:spTree>
    <p:extLst>
      <p:ext uri="{BB962C8B-B14F-4D97-AF65-F5344CB8AC3E}">
        <p14:creationId xmlns:p14="http://schemas.microsoft.com/office/powerpoint/2010/main" val="353013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91048247-E15F-C14D-9906-659A850A654A}" type="datetime1">
              <a:rPr lang="en-US" smtClean="0"/>
              <a:t>3/31/18</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r>
              <a:rPr lang="en-US"/>
              <a:t>www.amazing-social.com                    #5CsofSocial</a:t>
            </a:r>
          </a:p>
        </p:txBody>
      </p:sp>
      <p:sp>
        <p:nvSpPr>
          <p:cNvPr id="6" name="Slide Number Placeholder 5"/>
          <p:cNvSpPr>
            <a:spLocks noGrp="1"/>
          </p:cNvSpPr>
          <p:nvPr>
            <p:ph type="sldNum" sz="quarter" idx="12"/>
          </p:nvPr>
        </p:nvSpPr>
        <p:spPr>
          <a:xfrm>
            <a:off x="10469880" y="320040"/>
            <a:ext cx="914400" cy="320040"/>
          </a:xfrm>
        </p:spPr>
        <p:txBody>
          <a:bodyPr/>
          <a:lstStyle/>
          <a:p>
            <a:fld id="{D9332CD4-06E3-4151-A624-2C33F282E07A}" type="slidenum">
              <a:rPr lang="en-US" smtClean="0"/>
              <a:t>‹#›</a:t>
            </a:fld>
            <a:endParaRPr lang="en-US"/>
          </a:p>
        </p:txBody>
      </p:sp>
    </p:spTree>
    <p:extLst>
      <p:ext uri="{BB962C8B-B14F-4D97-AF65-F5344CB8AC3E}">
        <p14:creationId xmlns:p14="http://schemas.microsoft.com/office/powerpoint/2010/main" val="93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631211BD-4AC9-9545-9BAB-507338CAD3FC}" type="datetime1">
              <a:rPr lang="en-US" smtClean="0"/>
              <a:t>3/31/18</a:t>
            </a:fld>
            <a:endParaRPr lang="en-US"/>
          </a:p>
        </p:txBody>
      </p:sp>
      <p:sp>
        <p:nvSpPr>
          <p:cNvPr id="6" name="Footer Placeholder 5"/>
          <p:cNvSpPr>
            <a:spLocks noGrp="1"/>
          </p:cNvSpPr>
          <p:nvPr>
            <p:ph type="ftr" sz="quarter" idx="11"/>
          </p:nvPr>
        </p:nvSpPr>
        <p:spPr>
          <a:xfrm>
            <a:off x="804672" y="6227064"/>
            <a:ext cx="10588752" cy="320040"/>
          </a:xfrm>
        </p:spPr>
        <p:txBody>
          <a:bodyPr/>
          <a:lstStyle/>
          <a:p>
            <a:r>
              <a:rPr lang="en-US"/>
              <a:t>www.amazing-social.com                    #5CsofSocial</a:t>
            </a:r>
          </a:p>
        </p:txBody>
      </p:sp>
      <p:sp>
        <p:nvSpPr>
          <p:cNvPr id="7" name="Slide Number Placeholder 6"/>
          <p:cNvSpPr>
            <a:spLocks noGrp="1"/>
          </p:cNvSpPr>
          <p:nvPr>
            <p:ph type="sldNum" sz="quarter" idx="12"/>
          </p:nvPr>
        </p:nvSpPr>
        <p:spPr>
          <a:xfrm>
            <a:off x="10469880" y="320040"/>
            <a:ext cx="914400" cy="320040"/>
          </a:xfrm>
        </p:spPr>
        <p:txBody>
          <a:bodyPr/>
          <a:lstStyle/>
          <a:p>
            <a:fld id="{D9332CD4-06E3-4151-A624-2C33F282E07A}" type="slidenum">
              <a:rPr lang="en-US" smtClean="0"/>
              <a:t>‹#›</a:t>
            </a:fld>
            <a:endParaRPr lang="en-US"/>
          </a:p>
        </p:txBody>
      </p:sp>
    </p:spTree>
    <p:extLst>
      <p:ext uri="{BB962C8B-B14F-4D97-AF65-F5344CB8AC3E}">
        <p14:creationId xmlns:p14="http://schemas.microsoft.com/office/powerpoint/2010/main" val="2194482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0FF10B50-3890-7D4D-9C40-9E546384B99E}" type="datetime1">
              <a:rPr lang="en-US" smtClean="0"/>
              <a:t>3/31/18</a:t>
            </a:fld>
            <a:endParaRPr lang="en-US"/>
          </a:p>
        </p:txBody>
      </p:sp>
      <p:sp>
        <p:nvSpPr>
          <p:cNvPr id="8" name="Footer Placeholder 7"/>
          <p:cNvSpPr>
            <a:spLocks noGrp="1"/>
          </p:cNvSpPr>
          <p:nvPr>
            <p:ph type="ftr" sz="quarter" idx="11"/>
          </p:nvPr>
        </p:nvSpPr>
        <p:spPr>
          <a:xfrm>
            <a:off x="804672" y="6227064"/>
            <a:ext cx="10588752" cy="320040"/>
          </a:xfrm>
        </p:spPr>
        <p:txBody>
          <a:bodyPr/>
          <a:lstStyle/>
          <a:p>
            <a:r>
              <a:rPr lang="en-US"/>
              <a:t>www.amazing-social.com                    #5CsofSocial</a:t>
            </a:r>
          </a:p>
        </p:txBody>
      </p:sp>
      <p:sp>
        <p:nvSpPr>
          <p:cNvPr id="9" name="Slide Number Placeholder 8"/>
          <p:cNvSpPr>
            <a:spLocks noGrp="1"/>
          </p:cNvSpPr>
          <p:nvPr>
            <p:ph type="sldNum" sz="quarter" idx="12"/>
          </p:nvPr>
        </p:nvSpPr>
        <p:spPr>
          <a:xfrm>
            <a:off x="10469880" y="320040"/>
            <a:ext cx="914400" cy="320040"/>
          </a:xfrm>
        </p:spPr>
        <p:txBody>
          <a:bodyPr/>
          <a:lstStyle/>
          <a:p>
            <a:fld id="{D9332CD4-06E3-4151-A624-2C33F282E07A}" type="slidenum">
              <a:rPr lang="en-US" smtClean="0"/>
              <a:t>‹#›</a:t>
            </a:fld>
            <a:endParaRPr lang="en-US"/>
          </a:p>
        </p:txBody>
      </p:sp>
    </p:spTree>
    <p:extLst>
      <p:ext uri="{BB962C8B-B14F-4D97-AF65-F5344CB8AC3E}">
        <p14:creationId xmlns:p14="http://schemas.microsoft.com/office/powerpoint/2010/main" val="1152132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CC17E8-4467-3C4A-A558-F85E7234E5CC}" type="datetime1">
              <a:rPr lang="en-US" smtClean="0"/>
              <a:t>3/31/18</a:t>
            </a:fld>
            <a:endParaRPr lang="en-US"/>
          </a:p>
        </p:txBody>
      </p:sp>
      <p:sp>
        <p:nvSpPr>
          <p:cNvPr id="4" name="Footer Placeholder 3"/>
          <p:cNvSpPr>
            <a:spLocks noGrp="1"/>
          </p:cNvSpPr>
          <p:nvPr>
            <p:ph type="ftr" sz="quarter" idx="11"/>
          </p:nvPr>
        </p:nvSpPr>
        <p:spPr/>
        <p:txBody>
          <a:bodyPr/>
          <a:lstStyle/>
          <a:p>
            <a:r>
              <a:rPr lang="en-US"/>
              <a:t>www.amazing-social.com                    #5CsofSocial</a:t>
            </a:r>
          </a:p>
        </p:txBody>
      </p:sp>
      <p:sp>
        <p:nvSpPr>
          <p:cNvPr id="5" name="Slide Number Placeholder 4"/>
          <p:cNvSpPr>
            <a:spLocks noGrp="1"/>
          </p:cNvSpPr>
          <p:nvPr>
            <p:ph type="sldNum" sz="quarter" idx="12"/>
          </p:nvPr>
        </p:nvSpPr>
        <p:spPr/>
        <p:txBody>
          <a:bodyPr/>
          <a:lstStyle/>
          <a:p>
            <a:fld id="{D9332CD4-06E3-4151-A624-2C33F282E07A}" type="slidenum">
              <a:rPr lang="en-US" smtClean="0"/>
              <a:t>‹#›</a:t>
            </a:fld>
            <a:endParaRPr lang="en-US"/>
          </a:p>
        </p:txBody>
      </p:sp>
    </p:spTree>
    <p:extLst>
      <p:ext uri="{BB962C8B-B14F-4D97-AF65-F5344CB8AC3E}">
        <p14:creationId xmlns:p14="http://schemas.microsoft.com/office/powerpoint/2010/main" val="376872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809CE2E6-082B-8544-8F2E-CE8F97C768B9}" type="datetime1">
              <a:rPr lang="en-US" smtClean="0"/>
              <a:t>3/31/18</a:t>
            </a:fld>
            <a:endParaRPr lang="en-US"/>
          </a:p>
        </p:txBody>
      </p:sp>
      <p:sp>
        <p:nvSpPr>
          <p:cNvPr id="3" name="Footer Placeholder 2"/>
          <p:cNvSpPr>
            <a:spLocks noGrp="1"/>
          </p:cNvSpPr>
          <p:nvPr>
            <p:ph type="ftr" sz="quarter" idx="11"/>
          </p:nvPr>
        </p:nvSpPr>
        <p:spPr>
          <a:xfrm>
            <a:off x="804672" y="6227064"/>
            <a:ext cx="10588752" cy="320040"/>
          </a:xfrm>
        </p:spPr>
        <p:txBody>
          <a:bodyPr/>
          <a:lstStyle/>
          <a:p>
            <a:r>
              <a:rPr lang="en-US"/>
              <a:t>www.amazing-social.com                    #5CsofSocial</a:t>
            </a:r>
          </a:p>
        </p:txBody>
      </p:sp>
      <p:sp>
        <p:nvSpPr>
          <p:cNvPr id="4" name="Slide Number Placeholder 3"/>
          <p:cNvSpPr>
            <a:spLocks noGrp="1"/>
          </p:cNvSpPr>
          <p:nvPr>
            <p:ph type="sldNum" sz="quarter" idx="12"/>
          </p:nvPr>
        </p:nvSpPr>
        <p:spPr>
          <a:xfrm>
            <a:off x="10469880" y="320040"/>
            <a:ext cx="914400" cy="320040"/>
          </a:xfrm>
        </p:spPr>
        <p:txBody>
          <a:bodyPr/>
          <a:lstStyle/>
          <a:p>
            <a:fld id="{D9332CD4-06E3-4151-A624-2C33F282E07A}" type="slidenum">
              <a:rPr lang="en-US" smtClean="0"/>
              <a:t>‹#›</a:t>
            </a:fld>
            <a:endParaRPr lang="en-US"/>
          </a:p>
        </p:txBody>
      </p:sp>
    </p:spTree>
    <p:extLst>
      <p:ext uri="{BB962C8B-B14F-4D97-AF65-F5344CB8AC3E}">
        <p14:creationId xmlns:p14="http://schemas.microsoft.com/office/powerpoint/2010/main" val="2195388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96E554-3ABB-214F-9CBA-8DBBD9EC3910}" type="datetime1">
              <a:rPr lang="en-US" smtClean="0"/>
              <a:t>3/31/18</a:t>
            </a:fld>
            <a:endParaRPr lang="en-US"/>
          </a:p>
        </p:txBody>
      </p:sp>
      <p:sp>
        <p:nvSpPr>
          <p:cNvPr id="6" name="Footer Placeholder 5"/>
          <p:cNvSpPr>
            <a:spLocks noGrp="1"/>
          </p:cNvSpPr>
          <p:nvPr>
            <p:ph type="ftr" sz="quarter" idx="11"/>
          </p:nvPr>
        </p:nvSpPr>
        <p:spPr/>
        <p:txBody>
          <a:bodyPr/>
          <a:lstStyle/>
          <a:p>
            <a:r>
              <a:rPr lang="en-US"/>
              <a:t>www.amazing-social.com                    #5CsofSocial</a:t>
            </a:r>
          </a:p>
        </p:txBody>
      </p:sp>
      <p:sp>
        <p:nvSpPr>
          <p:cNvPr id="7" name="Slide Number Placeholder 6"/>
          <p:cNvSpPr>
            <a:spLocks noGrp="1"/>
          </p:cNvSpPr>
          <p:nvPr>
            <p:ph type="sldNum" sz="quarter" idx="12"/>
          </p:nvPr>
        </p:nvSpPr>
        <p:spPr/>
        <p:txBody>
          <a:bodyPr/>
          <a:lstStyle/>
          <a:p>
            <a:fld id="{D9332CD4-06E3-4151-A624-2C33F282E07A}" type="slidenum">
              <a:rPr lang="en-US" smtClean="0"/>
              <a:t>‹#›</a:t>
            </a:fld>
            <a:endParaRPr lang="en-US"/>
          </a:p>
        </p:txBody>
      </p:sp>
    </p:spTree>
    <p:extLst>
      <p:ext uri="{BB962C8B-B14F-4D97-AF65-F5344CB8AC3E}">
        <p14:creationId xmlns:p14="http://schemas.microsoft.com/office/powerpoint/2010/main" val="1793655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C3E377D5-594A-F24B-A6B9-D0D47BDDAD92}" type="datetime1">
              <a:rPr lang="en-US" smtClean="0"/>
              <a:t>3/31/18</a:t>
            </a:fld>
            <a:endParaRPr lang="en-US"/>
          </a:p>
        </p:txBody>
      </p:sp>
      <p:sp>
        <p:nvSpPr>
          <p:cNvPr id="6" name="Footer Placeholder 5"/>
          <p:cNvSpPr>
            <a:spLocks noGrp="1"/>
          </p:cNvSpPr>
          <p:nvPr>
            <p:ph type="ftr" sz="quarter" idx="11"/>
          </p:nvPr>
        </p:nvSpPr>
        <p:spPr>
          <a:xfrm>
            <a:off x="804672" y="6227064"/>
            <a:ext cx="5942203" cy="320040"/>
          </a:xfrm>
        </p:spPr>
        <p:txBody>
          <a:bodyPr/>
          <a:lstStyle/>
          <a:p>
            <a:r>
              <a:rPr lang="en-US"/>
              <a:t>www.amazing-social.com                    #5CsofSocial</a:t>
            </a:r>
          </a:p>
        </p:txBody>
      </p:sp>
      <p:sp>
        <p:nvSpPr>
          <p:cNvPr id="7" name="Slide Number Placeholder 6"/>
          <p:cNvSpPr>
            <a:spLocks noGrp="1"/>
          </p:cNvSpPr>
          <p:nvPr>
            <p:ph type="sldNum" sz="quarter" idx="12"/>
          </p:nvPr>
        </p:nvSpPr>
        <p:spPr>
          <a:xfrm>
            <a:off x="5828377" y="320040"/>
            <a:ext cx="914400" cy="320040"/>
          </a:xfrm>
        </p:spPr>
        <p:txBody>
          <a:bodyPr/>
          <a:lstStyle/>
          <a:p>
            <a:fld id="{D9332CD4-06E3-4151-A624-2C33F282E07A}" type="slidenum">
              <a:rPr lang="en-US" smtClean="0"/>
              <a:t>‹#›</a:t>
            </a:fld>
            <a:endParaRPr lang="en-US"/>
          </a:p>
        </p:txBody>
      </p:sp>
    </p:spTree>
    <p:extLst>
      <p:ext uri="{BB962C8B-B14F-4D97-AF65-F5344CB8AC3E}">
        <p14:creationId xmlns:p14="http://schemas.microsoft.com/office/powerpoint/2010/main" val="3444224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0B3360D3-EEB2-244A-8D37-C119065CC0ED}" type="datetime1">
              <a:rPr lang="en-US" smtClean="0"/>
              <a:t>3/31/18</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a:t>www.amazing-social.com                    #5CsofSocial</a:t>
            </a:r>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D9332CD4-06E3-4151-A624-2C33F282E07A}" type="slidenum">
              <a:rPr lang="en-US" smtClean="0"/>
              <a:t>‹#›</a:t>
            </a:fld>
            <a:endParaRPr lang="en-US"/>
          </a:p>
        </p:txBody>
      </p:sp>
    </p:spTree>
    <p:extLst>
      <p:ext uri="{BB962C8B-B14F-4D97-AF65-F5344CB8AC3E}">
        <p14:creationId xmlns:p14="http://schemas.microsoft.com/office/powerpoint/2010/main" val="478639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ritannica.com/biography/George-Forema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youtube.com/watch?v=UGzvQT-HYP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US" sz="6000" dirty="0">
                <a:latin typeface="Helvetica" panose="020B0604020202020204" pitchFamily="34" charset="0"/>
                <a:cs typeface="Helvetica" panose="020B0604020202020204" pitchFamily="34" charset="0"/>
              </a:rPr>
            </a:br>
            <a:br>
              <a:rPr lang="en-US" sz="6000" dirty="0">
                <a:latin typeface="Helvetica" panose="020B0604020202020204" pitchFamily="34" charset="0"/>
                <a:cs typeface="Helvetica" panose="020B0604020202020204" pitchFamily="34" charset="0"/>
              </a:rPr>
            </a:br>
            <a:br>
              <a:rPr lang="en-US" sz="6000" dirty="0">
                <a:latin typeface="Helvetica" panose="020B0604020202020204" pitchFamily="34" charset="0"/>
                <a:cs typeface="Helvetica" panose="020B0604020202020204" pitchFamily="34" charset="0"/>
              </a:rPr>
            </a:br>
            <a:br>
              <a:rPr lang="en-US" sz="6000" dirty="0">
                <a:latin typeface="Helvetica" panose="020B0604020202020204" pitchFamily="34" charset="0"/>
                <a:cs typeface="Helvetica" panose="020B0604020202020204" pitchFamily="34" charset="0"/>
              </a:rPr>
            </a:br>
            <a:br>
              <a:rPr lang="en-US" sz="6000" dirty="0">
                <a:latin typeface="Helvetica" panose="020B0604020202020204" pitchFamily="34" charset="0"/>
                <a:cs typeface="Helvetica" panose="020B0604020202020204" pitchFamily="34" charset="0"/>
              </a:rPr>
            </a:br>
            <a:r>
              <a:rPr lang="en-US" sz="6000" dirty="0">
                <a:latin typeface="Helvetica" panose="020B0604020202020204" pitchFamily="34" charset="0"/>
                <a:cs typeface="Helvetica" panose="020B0604020202020204" pitchFamily="34" charset="0"/>
              </a:rPr>
              <a:t>What is a Social Media Strategy?</a:t>
            </a:r>
            <a:endParaRPr lang="en-US" sz="2200" dirty="0"/>
          </a:p>
        </p:txBody>
      </p:sp>
      <p:sp>
        <p:nvSpPr>
          <p:cNvPr id="3" name="Subtitle 2"/>
          <p:cNvSpPr>
            <a:spLocks noGrp="1"/>
          </p:cNvSpPr>
          <p:nvPr>
            <p:ph type="subTitle" idx="1"/>
          </p:nvPr>
        </p:nvSpPr>
        <p:spPr/>
        <p:txBody>
          <a:bodyPr>
            <a:normAutofit/>
          </a:bodyPr>
          <a:lstStyle/>
          <a:p>
            <a:r>
              <a:rPr lang="en-US" sz="2000" b="1" dirty="0">
                <a:solidFill>
                  <a:schemeClr val="tx1"/>
                </a:solidFill>
                <a:latin typeface="Helvetica" panose="020B0604020202020204" pitchFamily="34" charset="0"/>
                <a:cs typeface="Helvetica" panose="020B0604020202020204" pitchFamily="34" charset="0"/>
              </a:rPr>
              <a:t>Chapter 2</a:t>
            </a:r>
          </a:p>
        </p:txBody>
      </p:sp>
      <p:sp>
        <p:nvSpPr>
          <p:cNvPr id="4" name="Footer Placeholder 3">
            <a:extLst>
              <a:ext uri="{FF2B5EF4-FFF2-40B4-BE49-F238E27FC236}">
                <a16:creationId xmlns:a16="http://schemas.microsoft.com/office/drawing/2014/main" id="{E77D6FA2-52DD-A740-98CC-1EE8BEC54F40}"/>
              </a:ext>
            </a:extLst>
          </p:cNvPr>
          <p:cNvSpPr>
            <a:spLocks noGrp="1"/>
          </p:cNvSpPr>
          <p:nvPr>
            <p:ph type="ftr" sz="quarter" idx="11"/>
          </p:nvPr>
        </p:nvSpPr>
        <p:spPr/>
        <p:txBody>
          <a:bodyPr/>
          <a:lstStyle/>
          <a:p>
            <a:r>
              <a:rPr lang="en-US"/>
              <a:t>www.amazing-social.com                    #5CsofSocial</a:t>
            </a:r>
          </a:p>
        </p:txBody>
      </p:sp>
      <p:sp>
        <p:nvSpPr>
          <p:cNvPr id="5" name="Slide Number Placeholder 4"/>
          <p:cNvSpPr>
            <a:spLocks noGrp="1"/>
          </p:cNvSpPr>
          <p:nvPr>
            <p:ph type="sldNum" sz="quarter" idx="12"/>
          </p:nvPr>
        </p:nvSpPr>
        <p:spPr/>
        <p:txBody>
          <a:bodyPr/>
          <a:lstStyle/>
          <a:p>
            <a:fld id="{D9332CD4-06E3-4151-A624-2C33F282E07A}" type="slidenum">
              <a:rPr lang="en-US" smtClean="0"/>
              <a:t>1</a:t>
            </a:fld>
            <a:endParaRPr lang="en-US"/>
          </a:p>
        </p:txBody>
      </p:sp>
    </p:spTree>
    <p:extLst>
      <p:ext uri="{BB962C8B-B14F-4D97-AF65-F5344CB8AC3E}">
        <p14:creationId xmlns:p14="http://schemas.microsoft.com/office/powerpoint/2010/main" val="302028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Coordinate the choices</a:t>
            </a:r>
          </a:p>
        </p:txBody>
      </p:sp>
      <p:sp>
        <p:nvSpPr>
          <p:cNvPr id="5" name="Footer Placeholder 4"/>
          <p:cNvSpPr>
            <a:spLocks noGrp="1"/>
          </p:cNvSpPr>
          <p:nvPr>
            <p:ph type="ftr" sz="quarter" idx="11"/>
          </p:nvPr>
        </p:nvSpPr>
        <p:spPr/>
        <p:txBody>
          <a:bodyPr/>
          <a:lstStyle/>
          <a:p>
            <a:r>
              <a:rPr lang="en-US"/>
              <a:t>www.amazing-social.com                    #5CsofSocial</a:t>
            </a:r>
            <a:endParaRPr lang="en-US" dirty="0"/>
          </a:p>
        </p:txBody>
      </p:sp>
      <p:sp>
        <p:nvSpPr>
          <p:cNvPr id="6" name="Slide Number Placeholder 5"/>
          <p:cNvSpPr>
            <a:spLocks noGrp="1"/>
          </p:cNvSpPr>
          <p:nvPr>
            <p:ph type="sldNum" sz="quarter" idx="12"/>
          </p:nvPr>
        </p:nvSpPr>
        <p:spPr/>
        <p:txBody>
          <a:bodyPr/>
          <a:lstStyle/>
          <a:p>
            <a:fld id="{19371D3E-5A18-49EB-AD2A-429AF165759F}" type="slidenum">
              <a:rPr lang="en-US" smtClean="0"/>
              <a:t>10</a:t>
            </a:fld>
            <a:endParaRPr lang="en-US" dirty="0"/>
          </a:p>
        </p:txBody>
      </p:sp>
      <p:graphicFrame>
        <p:nvGraphicFramePr>
          <p:cNvPr id="7" name="Diagram 6"/>
          <p:cNvGraphicFramePr/>
          <p:nvPr>
            <p:extLst>
              <p:ext uri="{D42A27DB-BD31-4B8C-83A1-F6EECF244321}">
                <p14:modId xmlns:p14="http://schemas.microsoft.com/office/powerpoint/2010/main" val="83581900"/>
              </p:ext>
            </p:extLst>
          </p:nvPr>
        </p:nvGraphicFramePr>
        <p:xfrm>
          <a:off x="3792496" y="630936"/>
          <a:ext cx="7408904" cy="5248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B1A1935F-5582-7342-AEDE-3F5A4DC05B01}"/>
              </a:ext>
            </a:extLst>
          </p:cNvPr>
          <p:cNvSpPr txBox="1"/>
          <p:nvPr/>
        </p:nvSpPr>
        <p:spPr>
          <a:xfrm>
            <a:off x="1476016" y="4494597"/>
            <a:ext cx="2133600" cy="1384995"/>
          </a:xfrm>
          <a:prstGeom prst="rect">
            <a:avLst/>
          </a:prstGeom>
          <a:solidFill>
            <a:schemeClr val="bg2"/>
          </a:solidFill>
        </p:spPr>
        <p:txBody>
          <a:bodyPr wrap="square" rtlCol="0">
            <a:spAutoFit/>
          </a:bodyPr>
          <a:lstStyle/>
          <a:p>
            <a:pPr algn="ctr"/>
            <a:r>
              <a:rPr lang="en-US" sz="2800" b="1" i="1" dirty="0">
                <a:solidFill>
                  <a:srgbClr val="FF0000"/>
                </a:solidFill>
              </a:rPr>
              <a:t>Was something missing? </a:t>
            </a:r>
          </a:p>
        </p:txBody>
      </p:sp>
      <p:cxnSp>
        <p:nvCxnSpPr>
          <p:cNvPr id="8" name="Straight Connector 7">
            <a:extLst>
              <a:ext uri="{FF2B5EF4-FFF2-40B4-BE49-F238E27FC236}">
                <a16:creationId xmlns:a16="http://schemas.microsoft.com/office/drawing/2014/main" id="{4B6DC37D-3CDB-294E-97A2-5473796AE16F}"/>
              </a:ext>
            </a:extLst>
          </p:cNvPr>
          <p:cNvCxnSpPr/>
          <p:nvPr/>
        </p:nvCxnSpPr>
        <p:spPr>
          <a:xfrm>
            <a:off x="6215270" y="3564835"/>
            <a:ext cx="185530" cy="8613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82250EE-5C19-9D40-A895-718F97DC96BE}"/>
              </a:ext>
            </a:extLst>
          </p:cNvPr>
          <p:cNvCxnSpPr/>
          <p:nvPr/>
        </p:nvCxnSpPr>
        <p:spPr>
          <a:xfrm>
            <a:off x="7792278" y="4932689"/>
            <a:ext cx="5168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89D5B3D-C5F8-A249-BB00-6993AB7FF0DA}"/>
              </a:ext>
            </a:extLst>
          </p:cNvPr>
          <p:cNvCxnSpPr>
            <a:cxnSpLocks/>
          </p:cNvCxnSpPr>
          <p:nvPr/>
        </p:nvCxnSpPr>
        <p:spPr>
          <a:xfrm flipV="1">
            <a:off x="9780785" y="3564835"/>
            <a:ext cx="343876" cy="8443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7DF1DD6-DDB4-7243-943F-B29E5B55A1DD}"/>
              </a:ext>
            </a:extLst>
          </p:cNvPr>
          <p:cNvCxnSpPr>
            <a:cxnSpLocks/>
          </p:cNvCxnSpPr>
          <p:nvPr/>
        </p:nvCxnSpPr>
        <p:spPr>
          <a:xfrm>
            <a:off x="6679252" y="2938237"/>
            <a:ext cx="2822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FE1F7E3-B410-FC4A-940D-2B204F73DF4A}"/>
              </a:ext>
            </a:extLst>
          </p:cNvPr>
          <p:cNvCxnSpPr>
            <a:cxnSpLocks/>
          </p:cNvCxnSpPr>
          <p:nvPr/>
        </p:nvCxnSpPr>
        <p:spPr>
          <a:xfrm>
            <a:off x="6679252" y="3130393"/>
            <a:ext cx="1908157" cy="12788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B6C36C2-2069-1949-9216-0372FFB95300}"/>
              </a:ext>
            </a:extLst>
          </p:cNvPr>
          <p:cNvCxnSpPr>
            <a:cxnSpLocks/>
          </p:cNvCxnSpPr>
          <p:nvPr/>
        </p:nvCxnSpPr>
        <p:spPr>
          <a:xfrm flipV="1">
            <a:off x="7696919" y="3407430"/>
            <a:ext cx="2014253" cy="100179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510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panose="020B0604020202020204" pitchFamily="34" charset="0"/>
                <a:cs typeface="Helvetica" panose="020B0604020202020204" pitchFamily="34" charset="0"/>
              </a:rPr>
              <a:t>Coordinate the choices</a:t>
            </a:r>
            <a:endParaRPr lang="en-US" sz="32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p:txBody>
          <a:bodyPr>
            <a:normAutofit/>
          </a:bodyPr>
          <a:lstStyle/>
          <a:p>
            <a:r>
              <a:rPr lang="en-US" dirty="0">
                <a:solidFill>
                  <a:schemeClr val="tx1"/>
                </a:solidFill>
                <a:latin typeface="Helvetica" panose="020B0604020202020204" pitchFamily="34" charset="0"/>
                <a:cs typeface="Helvetica" panose="020B0604020202020204" pitchFamily="34" charset="0"/>
              </a:rPr>
              <a:t>Example 1</a:t>
            </a:r>
          </a:p>
          <a:p>
            <a:pPr lvl="1"/>
            <a:r>
              <a:rPr lang="en-US" dirty="0">
                <a:solidFill>
                  <a:schemeClr val="tx1"/>
                </a:solidFill>
                <a:latin typeface="Helvetica" panose="020B0604020202020204" pitchFamily="34" charset="0"/>
                <a:cs typeface="Helvetica" panose="020B0604020202020204" pitchFamily="34" charset="0"/>
              </a:rPr>
              <a:t>Encourage people to buy your product/service (a Coordinate)</a:t>
            </a:r>
          </a:p>
          <a:p>
            <a:pPr lvl="1"/>
            <a:r>
              <a:rPr lang="en-US" dirty="0">
                <a:solidFill>
                  <a:schemeClr val="tx1"/>
                </a:solidFill>
                <a:latin typeface="Helvetica" panose="020B0604020202020204" pitchFamily="34" charset="0"/>
                <a:cs typeface="Helvetica" panose="020B0604020202020204" pitchFamily="34" charset="0"/>
              </a:rPr>
              <a:t>Fail to link social media to website (Connections)</a:t>
            </a:r>
          </a:p>
          <a:p>
            <a:pPr lvl="2"/>
            <a:endParaRPr lang="en-US" dirty="0">
              <a:solidFill>
                <a:schemeClr val="tx1"/>
              </a:solidFill>
              <a:latin typeface="Helvetica" panose="020B0604020202020204" pitchFamily="34" charset="0"/>
              <a:cs typeface="Helvetica" panose="020B0604020202020204" pitchFamily="34" charset="0"/>
            </a:endParaRPr>
          </a:p>
          <a:p>
            <a:r>
              <a:rPr lang="en-US" dirty="0">
                <a:solidFill>
                  <a:schemeClr val="tx1"/>
                </a:solidFill>
                <a:latin typeface="Helvetica" panose="020B0604020202020204" pitchFamily="34" charset="0"/>
                <a:cs typeface="Helvetica" panose="020B0604020202020204" pitchFamily="34" charset="0"/>
              </a:rPr>
              <a:t>Example 2</a:t>
            </a:r>
          </a:p>
          <a:p>
            <a:pPr lvl="1"/>
            <a:r>
              <a:rPr lang="en-US" dirty="0">
                <a:solidFill>
                  <a:schemeClr val="tx1"/>
                </a:solidFill>
                <a:latin typeface="Helvetica" panose="020B0604020202020204" pitchFamily="34" charset="0"/>
                <a:cs typeface="Helvetica" panose="020B0604020202020204" pitchFamily="34" charset="0"/>
              </a:rPr>
              <a:t>Position yourself as a thought leader (a Coordinate)</a:t>
            </a:r>
          </a:p>
          <a:p>
            <a:pPr lvl="1"/>
            <a:r>
              <a:rPr lang="en-US" dirty="0">
                <a:solidFill>
                  <a:schemeClr val="tx1"/>
                </a:solidFill>
                <a:latin typeface="Helvetica" panose="020B0604020202020204" pitchFamily="34" charset="0"/>
                <a:cs typeface="Helvetica" panose="020B0604020202020204" pitchFamily="34" charset="0"/>
              </a:rPr>
              <a:t>Select LinkedIn &amp; Twitter as primary social media platforms (Channels)</a:t>
            </a:r>
            <a:endParaRPr lang="en-US" dirty="0">
              <a:latin typeface="Helvetica" panose="020B0604020202020204" pitchFamily="34" charset="0"/>
              <a:cs typeface="Helvetica" panose="020B0604020202020204" pitchFamily="34" charset="0"/>
            </a:endParaRPr>
          </a:p>
        </p:txBody>
      </p:sp>
      <p:sp>
        <p:nvSpPr>
          <p:cNvPr id="4" name="Footer Placeholder 3">
            <a:extLst>
              <a:ext uri="{FF2B5EF4-FFF2-40B4-BE49-F238E27FC236}">
                <a16:creationId xmlns:a16="http://schemas.microsoft.com/office/drawing/2014/main" id="{F2534CEF-847C-5248-8C2B-29ED3AC59157}"/>
              </a:ext>
            </a:extLst>
          </p:cNvPr>
          <p:cNvSpPr>
            <a:spLocks noGrp="1"/>
          </p:cNvSpPr>
          <p:nvPr>
            <p:ph type="ftr" sz="quarter" idx="11"/>
          </p:nvPr>
        </p:nvSpPr>
        <p:spPr/>
        <p:txBody>
          <a:bodyPr/>
          <a:lstStyle/>
          <a:p>
            <a:r>
              <a:rPr lang="en-US"/>
              <a:t>www.amazing-social.com                    #5CsofSocial</a:t>
            </a:r>
          </a:p>
        </p:txBody>
      </p:sp>
      <p:sp>
        <p:nvSpPr>
          <p:cNvPr id="5" name="Slide Number Placeholder 4"/>
          <p:cNvSpPr>
            <a:spLocks noGrp="1"/>
          </p:cNvSpPr>
          <p:nvPr>
            <p:ph type="sldNum" sz="quarter" idx="12"/>
          </p:nvPr>
        </p:nvSpPr>
        <p:spPr/>
        <p:txBody>
          <a:bodyPr/>
          <a:lstStyle/>
          <a:p>
            <a:fld id="{D9332CD4-06E3-4151-A624-2C33F282E07A}" type="slidenum">
              <a:rPr lang="en-US" smtClean="0"/>
              <a:t>11</a:t>
            </a:fld>
            <a:endParaRPr lang="en-US"/>
          </a:p>
        </p:txBody>
      </p:sp>
      <p:pic>
        <p:nvPicPr>
          <p:cNvPr id="6" name="Picture 5">
            <a:extLst>
              <a:ext uri="{FF2B5EF4-FFF2-40B4-BE49-F238E27FC236}">
                <a16:creationId xmlns:a16="http://schemas.microsoft.com/office/drawing/2014/main" id="{5D2410A7-0023-D942-89BD-4BBA367C9B10}"/>
              </a:ext>
            </a:extLst>
          </p:cNvPr>
          <p:cNvPicPr>
            <a:picLocks noChangeAspect="1"/>
          </p:cNvPicPr>
          <p:nvPr/>
        </p:nvPicPr>
        <p:blipFill>
          <a:blip r:embed="rId3"/>
          <a:stretch>
            <a:fillRect/>
          </a:stretch>
        </p:blipFill>
        <p:spPr>
          <a:xfrm>
            <a:off x="1689768" y="5143175"/>
            <a:ext cx="1896703" cy="1420697"/>
          </a:xfrm>
          <a:prstGeom prst="rect">
            <a:avLst/>
          </a:prstGeom>
        </p:spPr>
      </p:pic>
    </p:spTree>
    <p:extLst>
      <p:ext uri="{BB962C8B-B14F-4D97-AF65-F5344CB8AC3E}">
        <p14:creationId xmlns:p14="http://schemas.microsoft.com/office/powerpoint/2010/main" val="22701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116" y="1543104"/>
            <a:ext cx="3317631" cy="907019"/>
          </a:xfrm>
        </p:spPr>
        <p:txBody>
          <a:bodyPr>
            <a:normAutofit fontScale="90000"/>
          </a:bodyPr>
          <a:lstStyle/>
          <a:p>
            <a:r>
              <a:rPr lang="en-US" b="1" dirty="0"/>
              <a:t>Rope-a-Dope</a:t>
            </a:r>
          </a:p>
        </p:txBody>
      </p:sp>
      <p:sp>
        <p:nvSpPr>
          <p:cNvPr id="3" name="Content Placeholder 2"/>
          <p:cNvSpPr>
            <a:spLocks noGrp="1"/>
          </p:cNvSpPr>
          <p:nvPr>
            <p:ph idx="1"/>
          </p:nvPr>
        </p:nvSpPr>
        <p:spPr>
          <a:xfrm>
            <a:off x="4958862" y="640079"/>
            <a:ext cx="6295291" cy="5491089"/>
          </a:xfrm>
        </p:spPr>
        <p:txBody>
          <a:bodyPr>
            <a:noAutofit/>
          </a:bodyPr>
          <a:lstStyle/>
          <a:p>
            <a:pPr marL="0" indent="0">
              <a:buNone/>
            </a:pPr>
            <a:r>
              <a:rPr lang="en-US" sz="2400" dirty="0">
                <a:latin typeface="Helvetica" pitchFamily="2" charset="0"/>
                <a:cs typeface="Calibri" panose="020F0502020204030204" pitchFamily="34" charset="0"/>
              </a:rPr>
              <a:t>In 1974, Ali challenged </a:t>
            </a:r>
            <a:r>
              <a:rPr lang="en-US" sz="2400" dirty="0">
                <a:latin typeface="Helvetica" pitchFamily="2" charset="0"/>
                <a:cs typeface="Calibri" panose="020F0502020204030204" pitchFamily="34" charset="0"/>
                <a:hlinkClick r:id="rId3"/>
              </a:rPr>
              <a:t>George Foreman</a:t>
            </a:r>
            <a:r>
              <a:rPr lang="en-US" sz="2400" dirty="0">
                <a:latin typeface="Helvetica" pitchFamily="2" charset="0"/>
                <a:cs typeface="Calibri" panose="020F0502020204030204" pitchFamily="34" charset="0"/>
              </a:rPr>
              <a:t>, who had dethroned Frazier in 1973 to become heavyweight champion of the world. </a:t>
            </a:r>
          </a:p>
          <a:p>
            <a:pPr marL="0" indent="0">
              <a:buNone/>
            </a:pPr>
            <a:endParaRPr lang="en-US" sz="2400" dirty="0">
              <a:latin typeface="Helvetica" pitchFamily="2" charset="0"/>
              <a:cs typeface="Calibri" panose="020F0502020204030204" pitchFamily="34" charset="0"/>
            </a:endParaRPr>
          </a:p>
          <a:p>
            <a:pPr marL="0" indent="0">
              <a:buNone/>
            </a:pPr>
            <a:r>
              <a:rPr lang="en-US" sz="2400" dirty="0">
                <a:latin typeface="Helvetica" pitchFamily="2" charset="0"/>
                <a:cs typeface="Calibri" panose="020F0502020204030204" pitchFamily="34" charset="0"/>
              </a:rPr>
              <a:t>Instead of moving around the ring, Ali chose to fight for extended periods of time leaning back into the ropes in order to avoid many of Foreman’s heaviest blows. This came to be known as his “Rope-a-dope” strategy.</a:t>
            </a:r>
            <a:r>
              <a:rPr lang="en-US" sz="2400" dirty="0">
                <a:latin typeface="Helvetica" pitchFamily="2" charset="0"/>
                <a:cs typeface="Calibri" panose="020F0502020204030204" pitchFamily="34" charset="0"/>
                <a:hlinkClick r:id="rId4"/>
              </a:rPr>
              <a:t>     </a:t>
            </a:r>
          </a:p>
          <a:p>
            <a:pPr marL="0" indent="0">
              <a:buNone/>
            </a:pPr>
            <a:endParaRPr lang="en-US" sz="2400" dirty="0">
              <a:hlinkClick r:id="rId4"/>
            </a:endParaRPr>
          </a:p>
          <a:p>
            <a:pPr marL="0" indent="0">
              <a:buNone/>
            </a:pPr>
            <a:r>
              <a:rPr lang="en-US" sz="2400" dirty="0">
                <a:hlinkClick r:id="rId4"/>
              </a:rPr>
              <a:t>Ali-Rope-a-dope</a:t>
            </a:r>
            <a:r>
              <a:rPr lang="en-US" sz="2400" dirty="0"/>
              <a:t>  </a:t>
            </a:r>
            <a:r>
              <a:rPr lang="en-US" sz="2400" dirty="0">
                <a:highlight>
                  <a:srgbClr val="FFFF00"/>
                </a:highlight>
              </a:rPr>
              <a:t>   </a:t>
            </a:r>
            <a:r>
              <a:rPr lang="en-US" sz="2400" dirty="0"/>
              <a:t>          </a:t>
            </a:r>
          </a:p>
        </p:txBody>
      </p:sp>
      <p:sp>
        <p:nvSpPr>
          <p:cNvPr id="4" name="Footer Placeholder 3"/>
          <p:cNvSpPr>
            <a:spLocks noGrp="1"/>
          </p:cNvSpPr>
          <p:nvPr>
            <p:ph type="ftr" sz="quarter" idx="11"/>
          </p:nvPr>
        </p:nvSpPr>
        <p:spPr/>
        <p:txBody>
          <a:bodyPr/>
          <a:lstStyle/>
          <a:p>
            <a:r>
              <a:rPr lang="en-US"/>
              <a:t>www.amazingSMstrategy.com                    #5CsofSocial</a:t>
            </a:r>
          </a:p>
        </p:txBody>
      </p:sp>
      <p:sp>
        <p:nvSpPr>
          <p:cNvPr id="5" name="Slide Number Placeholder 4"/>
          <p:cNvSpPr>
            <a:spLocks noGrp="1"/>
          </p:cNvSpPr>
          <p:nvPr>
            <p:ph type="sldNum" sz="quarter" idx="12"/>
          </p:nvPr>
        </p:nvSpPr>
        <p:spPr/>
        <p:txBody>
          <a:bodyPr/>
          <a:lstStyle/>
          <a:p>
            <a:fld id="{D9332CD4-06E3-4151-A624-2C33F282E07A}" type="slidenum">
              <a:rPr lang="en-US" smtClean="0"/>
              <a:t>12</a:t>
            </a:fld>
            <a:endParaRPr lang="en-US"/>
          </a:p>
        </p:txBody>
      </p:sp>
      <p:pic>
        <p:nvPicPr>
          <p:cNvPr id="6" name="Picture 5"/>
          <p:cNvPicPr>
            <a:picLocks noChangeAspect="1"/>
          </p:cNvPicPr>
          <p:nvPr/>
        </p:nvPicPr>
        <p:blipFill>
          <a:blip r:embed="rId5"/>
          <a:stretch>
            <a:fillRect/>
          </a:stretch>
        </p:blipFill>
        <p:spPr>
          <a:xfrm>
            <a:off x="804672" y="2260315"/>
            <a:ext cx="3695409" cy="3750341"/>
          </a:xfrm>
          <a:prstGeom prst="rect">
            <a:avLst/>
          </a:prstGeom>
        </p:spPr>
      </p:pic>
    </p:spTree>
    <p:extLst>
      <p:ext uri="{BB962C8B-B14F-4D97-AF65-F5344CB8AC3E}">
        <p14:creationId xmlns:p14="http://schemas.microsoft.com/office/powerpoint/2010/main" val="3141776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a coherent path forward</a:t>
            </a:r>
          </a:p>
        </p:txBody>
      </p:sp>
      <p:sp>
        <p:nvSpPr>
          <p:cNvPr id="3" name="Content Placeholder 2"/>
          <p:cNvSpPr>
            <a:spLocks noGrp="1"/>
          </p:cNvSpPr>
          <p:nvPr>
            <p:ph idx="1"/>
          </p:nvPr>
        </p:nvSpPr>
        <p:spPr>
          <a:xfrm>
            <a:off x="4645207" y="1339117"/>
            <a:ext cx="6281873" cy="5248622"/>
          </a:xfrm>
        </p:spPr>
        <p:txBody>
          <a:bodyPr/>
          <a:lstStyle/>
          <a:p>
            <a:r>
              <a:rPr lang="en-US" sz="2400" dirty="0">
                <a:latin typeface="Helvetica" pitchFamily="2" charset="0"/>
              </a:rPr>
              <a:t>Tick-Tock Apple Strategy</a:t>
            </a:r>
          </a:p>
          <a:p>
            <a:endParaRPr lang="en-US" sz="2400" dirty="0">
              <a:latin typeface="Helvetica" pitchFamily="2" charset="0"/>
            </a:endParaRPr>
          </a:p>
          <a:p>
            <a:r>
              <a:rPr lang="en-US" sz="2400" dirty="0">
                <a:latin typeface="Helvetica" pitchFamily="2" charset="0"/>
              </a:rPr>
              <a:t>Rob Lowe – Speed Bump Strategy</a:t>
            </a:r>
          </a:p>
          <a:p>
            <a:pPr lvl="1"/>
            <a:r>
              <a:rPr lang="en-US" sz="2000" dirty="0">
                <a:latin typeface="Helvetica" pitchFamily="2" charset="0"/>
              </a:rPr>
              <a:t>Does it need to be said?</a:t>
            </a:r>
          </a:p>
          <a:p>
            <a:pPr lvl="1"/>
            <a:r>
              <a:rPr lang="en-US" sz="2000" dirty="0">
                <a:latin typeface="Helvetica" pitchFamily="2" charset="0"/>
              </a:rPr>
              <a:t>Does it need to be said by me?</a:t>
            </a:r>
          </a:p>
          <a:p>
            <a:pPr lvl="1"/>
            <a:r>
              <a:rPr lang="en-US" sz="2000" dirty="0">
                <a:latin typeface="Helvetica" pitchFamily="2" charset="0"/>
              </a:rPr>
              <a:t>Does it need to be said now? </a:t>
            </a:r>
          </a:p>
        </p:txBody>
      </p:sp>
      <p:sp>
        <p:nvSpPr>
          <p:cNvPr id="5" name="Footer Placeholder 4"/>
          <p:cNvSpPr>
            <a:spLocks noGrp="1"/>
          </p:cNvSpPr>
          <p:nvPr>
            <p:ph type="ftr" sz="quarter" idx="11"/>
          </p:nvPr>
        </p:nvSpPr>
        <p:spPr/>
        <p:txBody>
          <a:bodyPr/>
          <a:lstStyle/>
          <a:p>
            <a:r>
              <a:rPr lang="en-US"/>
              <a:t>www.amazing-social.com                    #5CsofSocial</a:t>
            </a:r>
            <a:endParaRPr lang="en-US" dirty="0"/>
          </a:p>
        </p:txBody>
      </p:sp>
      <p:sp>
        <p:nvSpPr>
          <p:cNvPr id="6" name="Slide Number Placeholder 5"/>
          <p:cNvSpPr>
            <a:spLocks noGrp="1"/>
          </p:cNvSpPr>
          <p:nvPr>
            <p:ph type="sldNum" sz="quarter" idx="12"/>
          </p:nvPr>
        </p:nvSpPr>
        <p:spPr/>
        <p:txBody>
          <a:bodyPr/>
          <a:lstStyle/>
          <a:p>
            <a:fld id="{19371D3E-5A18-49EB-AD2A-429AF165759F}" type="slidenum">
              <a:rPr lang="en-US" smtClean="0"/>
              <a:t>13</a:t>
            </a:fld>
            <a:endParaRPr lang="en-US" dirty="0"/>
          </a:p>
        </p:txBody>
      </p:sp>
      <p:pic>
        <p:nvPicPr>
          <p:cNvPr id="7" name="Picture 6" descr="Screen Shot 2016-09-12 at 8.36.12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588109" y="286399"/>
            <a:ext cx="2158062" cy="3147173"/>
          </a:xfrm>
          <a:prstGeom prst="rect">
            <a:avLst/>
          </a:prstGeom>
        </p:spPr>
      </p:pic>
    </p:spTree>
    <p:extLst>
      <p:ext uri="{BB962C8B-B14F-4D97-AF65-F5344CB8AC3E}">
        <p14:creationId xmlns:p14="http://schemas.microsoft.com/office/powerpoint/2010/main" val="23434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Craft an orchestrated set of tactics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38717" y="148660"/>
            <a:ext cx="5789525" cy="6265392"/>
          </a:xfrm>
        </p:spPr>
      </p:pic>
      <p:sp>
        <p:nvSpPr>
          <p:cNvPr id="4" name="Footer Placeholder 3"/>
          <p:cNvSpPr>
            <a:spLocks noGrp="1"/>
          </p:cNvSpPr>
          <p:nvPr>
            <p:ph type="ftr" sz="quarter" idx="11"/>
          </p:nvPr>
        </p:nvSpPr>
        <p:spPr/>
        <p:txBody>
          <a:bodyPr/>
          <a:lstStyle/>
          <a:p>
            <a:r>
              <a:rPr lang="en-US"/>
              <a:t>www.amazing-social.com                    #5CsofSocial</a:t>
            </a:r>
          </a:p>
        </p:txBody>
      </p:sp>
      <p:sp>
        <p:nvSpPr>
          <p:cNvPr id="5" name="Slide Number Placeholder 4"/>
          <p:cNvSpPr>
            <a:spLocks noGrp="1"/>
          </p:cNvSpPr>
          <p:nvPr>
            <p:ph type="sldNum" sz="quarter" idx="12"/>
          </p:nvPr>
        </p:nvSpPr>
        <p:spPr/>
        <p:txBody>
          <a:bodyPr/>
          <a:lstStyle/>
          <a:p>
            <a:fld id="{D9332CD4-06E3-4151-A624-2C33F282E07A}" type="slidenum">
              <a:rPr lang="en-US" smtClean="0"/>
              <a:t>14</a:t>
            </a:fld>
            <a:endParaRPr lang="en-US"/>
          </a:p>
        </p:txBody>
      </p:sp>
    </p:spTree>
    <p:extLst>
      <p:ext uri="{BB962C8B-B14F-4D97-AF65-F5344CB8AC3E}">
        <p14:creationId xmlns:p14="http://schemas.microsoft.com/office/powerpoint/2010/main" val="712563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Why craft a social media strategy? </a:t>
            </a:r>
          </a:p>
        </p:txBody>
      </p:sp>
      <p:sp>
        <p:nvSpPr>
          <p:cNvPr id="3" name="Content Placeholder 2"/>
          <p:cNvSpPr>
            <a:spLocks noGrp="1"/>
          </p:cNvSpPr>
          <p:nvPr>
            <p:ph idx="1"/>
          </p:nvPr>
        </p:nvSpPr>
        <p:spPr>
          <a:xfrm>
            <a:off x="4498848" y="640080"/>
            <a:ext cx="4126169" cy="5586983"/>
          </a:xfrm>
        </p:spPr>
        <p:txBody>
          <a:bodyPr>
            <a:normAutofit/>
          </a:bodyPr>
          <a:lstStyle/>
          <a:p>
            <a:r>
              <a:rPr lang="en-US" sz="2000" dirty="0">
                <a:latin typeface="Helvetica" pitchFamily="2" charset="0"/>
              </a:rPr>
              <a:t>What works in your personal world may not translate well into the professional universe</a:t>
            </a:r>
          </a:p>
          <a:p>
            <a:endParaRPr lang="en-US" sz="2000" dirty="0">
              <a:latin typeface="Helvetica" pitchFamily="2" charset="0"/>
            </a:endParaRPr>
          </a:p>
          <a:p>
            <a:r>
              <a:rPr lang="en-US" sz="2000" dirty="0">
                <a:latin typeface="Helvetica" pitchFamily="2" charset="0"/>
              </a:rPr>
              <a:t>Most people are victims rather than masters of their own de facto strategies and rarely seize on new opportunities </a:t>
            </a:r>
          </a:p>
          <a:p>
            <a:pPr marL="0" indent="0">
              <a:buNone/>
            </a:pPr>
            <a:endParaRPr lang="en-US" sz="2000" dirty="0">
              <a:latin typeface="Helvetica" pitchFamily="2" charset="0"/>
            </a:endParaRPr>
          </a:p>
          <a:p>
            <a:r>
              <a:rPr lang="en-US" sz="2000" dirty="0">
                <a:latin typeface="Helvetica" pitchFamily="2" charset="0"/>
              </a:rPr>
              <a:t>De facto and emergent strategies are rarely recognized, much less evaluated</a:t>
            </a:r>
          </a:p>
        </p:txBody>
      </p:sp>
      <p:sp>
        <p:nvSpPr>
          <p:cNvPr id="5" name="Footer Placeholder 4"/>
          <p:cNvSpPr>
            <a:spLocks noGrp="1"/>
          </p:cNvSpPr>
          <p:nvPr>
            <p:ph type="ftr" sz="quarter" idx="11"/>
          </p:nvPr>
        </p:nvSpPr>
        <p:spPr/>
        <p:txBody>
          <a:bodyPr/>
          <a:lstStyle/>
          <a:p>
            <a:r>
              <a:rPr lang="en-US"/>
              <a:t>www.amazing-social.com                    #5CsofSocial</a:t>
            </a:r>
            <a:endParaRPr lang="en-US" dirty="0"/>
          </a:p>
        </p:txBody>
      </p:sp>
      <p:sp>
        <p:nvSpPr>
          <p:cNvPr id="6" name="Slide Number Placeholder 5"/>
          <p:cNvSpPr>
            <a:spLocks noGrp="1"/>
          </p:cNvSpPr>
          <p:nvPr>
            <p:ph type="sldNum" sz="quarter" idx="12"/>
          </p:nvPr>
        </p:nvSpPr>
        <p:spPr/>
        <p:txBody>
          <a:bodyPr/>
          <a:lstStyle/>
          <a:p>
            <a:fld id="{19371D3E-5A18-49EB-AD2A-429AF165759F}" type="slidenum">
              <a:rPr lang="en-US" smtClean="0"/>
              <a:t>15</a:t>
            </a:fld>
            <a:endParaRPr lang="en-US" dirty="0"/>
          </a:p>
        </p:txBody>
      </p:sp>
      <p:sp>
        <p:nvSpPr>
          <p:cNvPr id="8" name="Rectangle 7"/>
          <p:cNvSpPr/>
          <p:nvPr/>
        </p:nvSpPr>
        <p:spPr>
          <a:xfrm>
            <a:off x="8854321" y="1042385"/>
            <a:ext cx="2886577" cy="4985980"/>
          </a:xfrm>
          <a:prstGeom prst="rect">
            <a:avLst/>
          </a:prstGeom>
          <a:solidFill>
            <a:schemeClr val="tx1">
              <a:lumMod val="25000"/>
              <a:lumOff val="75000"/>
            </a:schemeClr>
          </a:solidFill>
        </p:spPr>
        <p:txBody>
          <a:bodyPr wrap="square">
            <a:spAutoFit/>
          </a:bodyPr>
          <a:lstStyle/>
          <a:p>
            <a:pPr lvl="0" algn="ctr"/>
            <a:r>
              <a:rPr lang="en-US" sz="1600" b="1" i="1" dirty="0"/>
              <a:t>“I don</a:t>
            </a:r>
            <a:r>
              <a:rPr lang="uk-UA" sz="1600" b="1" i="1" dirty="0"/>
              <a:t>’</a:t>
            </a:r>
            <a:r>
              <a:rPr lang="en-US" sz="1600" b="1" i="1" dirty="0"/>
              <a:t>t have a telephone strategy; why would I need a social media strategy?”</a:t>
            </a:r>
          </a:p>
          <a:p>
            <a:pPr lvl="0" algn="ctr"/>
            <a:r>
              <a:rPr lang="en-US" sz="1600" b="1" i="1" dirty="0"/>
              <a:t>So…</a:t>
            </a:r>
          </a:p>
          <a:p>
            <a:pPr lvl="0" algn="ctr"/>
            <a:endParaRPr lang="en-US" sz="1600" b="1" i="1" dirty="0"/>
          </a:p>
          <a:p>
            <a:pPr marL="285750" indent="-285750">
              <a:buFont typeface="Arial"/>
              <a:buChar char="•"/>
            </a:pPr>
            <a:r>
              <a:rPr lang="en-US" sz="1400" dirty="0"/>
              <a:t>Why do you answer certain phone calls and not others? </a:t>
            </a:r>
          </a:p>
          <a:p>
            <a:pPr marL="285750" indent="-285750">
              <a:buFont typeface="Arial"/>
              <a:buChar char="•"/>
            </a:pPr>
            <a:endParaRPr lang="en-US" sz="1400" dirty="0"/>
          </a:p>
          <a:p>
            <a:pPr marL="285750" indent="-285750">
              <a:buFont typeface="Arial"/>
              <a:buChar char="•"/>
            </a:pPr>
            <a:r>
              <a:rPr lang="en-US" sz="1400" dirty="0"/>
              <a:t>When do you typically terminate phone conversations? Why?</a:t>
            </a:r>
          </a:p>
          <a:p>
            <a:pPr marL="285750" indent="-285750">
              <a:buFont typeface="Arial"/>
              <a:buChar char="•"/>
            </a:pPr>
            <a:endParaRPr lang="en-US" sz="1400" dirty="0"/>
          </a:p>
          <a:p>
            <a:pPr marL="285750" indent="-285750">
              <a:buFont typeface="Arial"/>
              <a:buChar char="•"/>
            </a:pPr>
            <a:r>
              <a:rPr lang="en-US" sz="1400" dirty="0"/>
              <a:t>What matters do you choose to discuss face-to-face rather than on the phone?</a:t>
            </a:r>
          </a:p>
          <a:p>
            <a:pPr marL="285750" indent="-285750">
              <a:buFont typeface="Arial"/>
              <a:buChar char="•"/>
            </a:pPr>
            <a:endParaRPr lang="en-US" sz="1400" dirty="0"/>
          </a:p>
          <a:p>
            <a:pPr marL="285750" indent="-285750">
              <a:buFont typeface="Arial"/>
              <a:buChar char="•"/>
            </a:pPr>
            <a:r>
              <a:rPr lang="en-US" sz="1400" dirty="0"/>
              <a:t>How do you recall the content of conversations?</a:t>
            </a:r>
          </a:p>
          <a:p>
            <a:pPr marL="285750" indent="-285750">
              <a:buFont typeface="Arial"/>
              <a:buChar char="•"/>
            </a:pPr>
            <a:endParaRPr lang="en-US" sz="1400" dirty="0"/>
          </a:p>
          <a:p>
            <a:pPr marL="285750" indent="-285750">
              <a:buFont typeface="Arial"/>
              <a:buChar char="•"/>
            </a:pPr>
            <a:r>
              <a:rPr lang="en-US" sz="1400" dirty="0"/>
              <a:t>With whom do you choose to share (and not share) your phone number? Why?</a:t>
            </a:r>
          </a:p>
          <a:p>
            <a:pPr marL="285750" indent="-285750">
              <a:buFont typeface="Arial"/>
              <a:buChar char="•"/>
            </a:pPr>
            <a:endParaRPr lang="en-US" sz="1400" dirty="0"/>
          </a:p>
        </p:txBody>
      </p:sp>
    </p:spTree>
    <p:extLst>
      <p:ext uri="{BB962C8B-B14F-4D97-AF65-F5344CB8AC3E}">
        <p14:creationId xmlns:p14="http://schemas.microsoft.com/office/powerpoint/2010/main" val="6945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Helvetica" panose="020B0604020202020204" pitchFamily="34" charset="0"/>
                <a:cs typeface="Helvetica" panose="020B0604020202020204" pitchFamily="34" charset="0"/>
              </a:rPr>
              <a:t>The 5 Cs of Social</a:t>
            </a:r>
            <a:endParaRPr lang="en-US" dirty="0">
              <a:solidFill>
                <a:schemeClr val="bg1"/>
              </a:solidFill>
            </a:endParaRPr>
          </a:p>
        </p:txBody>
      </p:sp>
      <p:pic>
        <p:nvPicPr>
          <p:cNvPr id="9"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44868"/>
          <a:stretch/>
        </p:blipFill>
        <p:spPr>
          <a:xfrm>
            <a:off x="4835707" y="885916"/>
            <a:ext cx="3617509" cy="4985974"/>
          </a:xfrm>
        </p:spPr>
      </p:pic>
      <p:sp>
        <p:nvSpPr>
          <p:cNvPr id="3" name="Footer Placeholder 2">
            <a:extLst>
              <a:ext uri="{FF2B5EF4-FFF2-40B4-BE49-F238E27FC236}">
                <a16:creationId xmlns:a16="http://schemas.microsoft.com/office/drawing/2014/main" id="{50FDF152-BF42-ED4C-8A8E-C179393E3222}"/>
              </a:ext>
            </a:extLst>
          </p:cNvPr>
          <p:cNvSpPr>
            <a:spLocks noGrp="1"/>
          </p:cNvSpPr>
          <p:nvPr>
            <p:ph type="ftr" sz="quarter" idx="11"/>
          </p:nvPr>
        </p:nvSpPr>
        <p:spPr/>
        <p:txBody>
          <a:bodyPr/>
          <a:lstStyle/>
          <a:p>
            <a:r>
              <a:rPr lang="en-US"/>
              <a:t>www.amazing-social.com                    #5CsofSocial</a:t>
            </a:r>
          </a:p>
        </p:txBody>
      </p:sp>
      <p:sp>
        <p:nvSpPr>
          <p:cNvPr id="5" name="Slide Number Placeholder 4"/>
          <p:cNvSpPr>
            <a:spLocks noGrp="1"/>
          </p:cNvSpPr>
          <p:nvPr>
            <p:ph type="sldNum" sz="quarter" idx="12"/>
          </p:nvPr>
        </p:nvSpPr>
        <p:spPr/>
        <p:txBody>
          <a:bodyPr/>
          <a:lstStyle/>
          <a:p>
            <a:fld id="{D9332CD4-06E3-4151-A624-2C33F282E07A}" type="slidenum">
              <a:rPr lang="en-US" smtClean="0"/>
              <a:t>16</a:t>
            </a:fld>
            <a:endParaRPr lang="en-US"/>
          </a:p>
        </p:txBody>
      </p:sp>
      <p:pic>
        <p:nvPicPr>
          <p:cNvPr id="8" name="Content Placeholder 6"/>
          <p:cNvPicPr>
            <a:picLocks noChangeAspect="1"/>
          </p:cNvPicPr>
          <p:nvPr/>
        </p:nvPicPr>
        <p:blipFill rotWithShape="1">
          <a:blip r:embed="rId2" cstate="print">
            <a:extLst>
              <a:ext uri="{28A0092B-C50C-407E-A947-70E740481C1C}">
                <a14:useLocalDpi xmlns:a14="http://schemas.microsoft.com/office/drawing/2010/main" val="0"/>
              </a:ext>
            </a:extLst>
          </a:blip>
          <a:srcRect t="55764"/>
          <a:stretch/>
        </p:blipFill>
        <p:spPr>
          <a:xfrm>
            <a:off x="8453216" y="1557434"/>
            <a:ext cx="3580108" cy="3959281"/>
          </a:xfrm>
          <a:prstGeom prst="rect">
            <a:avLst/>
          </a:prstGeom>
        </p:spPr>
      </p:pic>
    </p:spTree>
    <p:extLst>
      <p:ext uri="{BB962C8B-B14F-4D97-AF65-F5344CB8AC3E}">
        <p14:creationId xmlns:p14="http://schemas.microsoft.com/office/powerpoint/2010/main" val="283591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2460" y="423015"/>
            <a:ext cx="4004352" cy="5146788"/>
          </a:xfrm>
          <a:prstGeom prst="rect">
            <a:avLst/>
          </a:prstGeom>
        </p:spPr>
      </p:pic>
      <p:sp>
        <p:nvSpPr>
          <p:cNvPr id="13" name="Oval 12"/>
          <p:cNvSpPr/>
          <p:nvPr/>
        </p:nvSpPr>
        <p:spPr>
          <a:xfrm>
            <a:off x="1315734" y="469518"/>
            <a:ext cx="4937760" cy="4937760"/>
          </a:xfrm>
          <a:prstGeom prst="ellips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21099423">
            <a:off x="-530007" y="1864140"/>
            <a:ext cx="8586713" cy="1938992"/>
          </a:xfrm>
          <a:prstGeom prst="rect">
            <a:avLst/>
          </a:prstGeom>
          <a:noFill/>
        </p:spPr>
        <p:txBody>
          <a:bodyPr wrap="square" rtlCol="0">
            <a:spAutoFit/>
          </a:bodyPr>
          <a:lstStyle/>
          <a:p>
            <a:pPr algn="ctr"/>
            <a:r>
              <a:rPr lang="en-US" sz="6000" b="1" dirty="0">
                <a:latin typeface="Helvetica" panose="020B0604020202020204" pitchFamily="34" charset="0"/>
                <a:cs typeface="Helvetica" panose="020B0604020202020204" pitchFamily="34" charset="0"/>
              </a:rPr>
              <a:t>Social Media </a:t>
            </a:r>
          </a:p>
          <a:p>
            <a:pPr algn="ctr"/>
            <a:r>
              <a:rPr lang="en-US" sz="6000" b="1" dirty="0">
                <a:latin typeface="Helvetica" panose="020B0604020202020204" pitchFamily="34" charset="0"/>
                <a:cs typeface="Helvetica" panose="020B0604020202020204" pitchFamily="34" charset="0"/>
              </a:rPr>
              <a:t>Strategy</a:t>
            </a:r>
          </a:p>
        </p:txBody>
      </p:sp>
      <p:sp>
        <p:nvSpPr>
          <p:cNvPr id="15" name="Rectangle 14"/>
          <p:cNvSpPr/>
          <p:nvPr/>
        </p:nvSpPr>
        <p:spPr>
          <a:xfrm rot="21106245">
            <a:off x="1016494" y="4053759"/>
            <a:ext cx="6092456" cy="72712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21114602">
            <a:off x="904852" y="4000331"/>
            <a:ext cx="6315739" cy="830997"/>
          </a:xfrm>
          <a:prstGeom prst="rect">
            <a:avLst/>
          </a:prstGeom>
          <a:noFill/>
        </p:spPr>
        <p:txBody>
          <a:bodyPr wrap="square" rtlCol="0">
            <a:spAutoFit/>
          </a:bodyPr>
          <a:lstStyle/>
          <a:p>
            <a:pPr algn="ctr"/>
            <a:r>
              <a:rPr lang="en-US" sz="2400" dirty="0">
                <a:solidFill>
                  <a:schemeClr val="bg1"/>
                </a:solidFill>
                <a:latin typeface="Helvetica" panose="020B0604020202020204" pitchFamily="34" charset="0"/>
                <a:cs typeface="Helvetica" panose="020B0604020202020204" pitchFamily="34" charset="0"/>
              </a:rPr>
              <a:t>Tools for Professionals and Organizations</a:t>
            </a:r>
          </a:p>
          <a:p>
            <a:pPr algn="ctr"/>
            <a:r>
              <a:rPr lang="en-US" sz="2400" dirty="0">
                <a:solidFill>
                  <a:schemeClr val="bg1"/>
                </a:solidFill>
                <a:latin typeface="Helvetica" panose="020B0604020202020204" pitchFamily="34" charset="0"/>
                <a:cs typeface="Helvetica" panose="020B0604020202020204" pitchFamily="34" charset="0"/>
              </a:rPr>
              <a:t>#5CsofSocial</a:t>
            </a:r>
          </a:p>
        </p:txBody>
      </p:sp>
      <p:sp>
        <p:nvSpPr>
          <p:cNvPr id="2" name="Footer Placeholder 1"/>
          <p:cNvSpPr>
            <a:spLocks noGrp="1"/>
          </p:cNvSpPr>
          <p:nvPr>
            <p:ph type="ftr" sz="quarter" idx="11"/>
          </p:nvPr>
        </p:nvSpPr>
        <p:spPr>
          <a:xfrm>
            <a:off x="3544723" y="6464808"/>
            <a:ext cx="4607220" cy="178389"/>
          </a:xfrm>
        </p:spPr>
        <p:txBody>
          <a:bodyPr/>
          <a:lstStyle/>
          <a:p>
            <a:r>
              <a:rPr lang="en-US" sz="1400">
                <a:latin typeface="Helvetica" panose="020B0604020202020204" pitchFamily="34" charset="0"/>
                <a:cs typeface="Helvetica" panose="020B0604020202020204" pitchFamily="34" charset="0"/>
              </a:rPr>
              <a:t>www.amazing-social.com                    #5CsofSocial</a:t>
            </a:r>
            <a:endParaRPr lang="en-US" sz="1400" dirty="0">
              <a:latin typeface="Helvetica" panose="020B0604020202020204" pitchFamily="34" charset="0"/>
              <a:cs typeface="Helvetica" panose="020B0604020202020204" pitchFamily="34" charset="0"/>
            </a:endParaRPr>
          </a:p>
        </p:txBody>
      </p:sp>
      <p:sp>
        <p:nvSpPr>
          <p:cNvPr id="3" name="Slide Number Placeholder 2"/>
          <p:cNvSpPr>
            <a:spLocks noGrp="1"/>
          </p:cNvSpPr>
          <p:nvPr>
            <p:ph type="sldNum" sz="quarter" idx="12"/>
          </p:nvPr>
        </p:nvSpPr>
        <p:spPr>
          <a:xfrm>
            <a:off x="10634135" y="6484366"/>
            <a:ext cx="1530927" cy="365125"/>
          </a:xfrm>
        </p:spPr>
        <p:txBody>
          <a:bodyPr/>
          <a:lstStyle/>
          <a:p>
            <a:fld id="{D9332CD4-06E3-4151-A624-2C33F282E07A}" type="slidenum">
              <a:rPr lang="en-US" smtClean="0">
                <a:latin typeface="Helvetica" panose="020B0604020202020204" pitchFamily="34" charset="0"/>
                <a:cs typeface="Helvetica" panose="020B0604020202020204" pitchFamily="34" charset="0"/>
              </a:rPr>
              <a:t>17</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4744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774" y="2061003"/>
            <a:ext cx="5211726" cy="1256355"/>
          </a:xfrm>
        </p:spPr>
        <p:txBody>
          <a:bodyPr>
            <a:noAutofit/>
          </a:bodyPr>
          <a:lstStyle/>
          <a:p>
            <a:pPr marL="0" indent="0">
              <a:buNone/>
            </a:pPr>
            <a:br>
              <a:rPr lang="en-US" sz="5400" dirty="0">
                <a:latin typeface="Helvetica" panose="020B0604020202020204" pitchFamily="34" charset="0"/>
                <a:cs typeface="Helvetica" panose="020B0604020202020204" pitchFamily="34" charset="0"/>
              </a:rPr>
            </a:br>
            <a:endParaRPr lang="en-US" sz="5400" dirty="0">
              <a:latin typeface="Helvetica" panose="020B0604020202020204" pitchFamily="34" charset="0"/>
              <a:cs typeface="Helvetica" panose="020B0604020202020204" pitchFamily="34" charset="0"/>
            </a:endParaRPr>
          </a:p>
        </p:txBody>
      </p:sp>
      <p:sp>
        <p:nvSpPr>
          <p:cNvPr id="6" name="Slide Number Placeholder 5"/>
          <p:cNvSpPr>
            <a:spLocks noGrp="1"/>
          </p:cNvSpPr>
          <p:nvPr>
            <p:ph type="sldNum" sz="quarter" idx="12"/>
          </p:nvPr>
        </p:nvSpPr>
        <p:spPr/>
        <p:txBody>
          <a:bodyPr/>
          <a:lstStyle/>
          <a:p>
            <a:fld id="{D9332CD4-06E3-4151-A624-2C33F282E07A}" type="slidenum">
              <a:rPr lang="en-US" smtClean="0"/>
              <a:t>2</a:t>
            </a:fld>
            <a:endParaRPr lang="en-US"/>
          </a:p>
        </p:txBody>
      </p:sp>
      <p:sp>
        <p:nvSpPr>
          <p:cNvPr id="4" name="Rectangle 3"/>
          <p:cNvSpPr/>
          <p:nvPr/>
        </p:nvSpPr>
        <p:spPr>
          <a:xfrm>
            <a:off x="5765977" y="0"/>
            <a:ext cx="6426023" cy="6858000"/>
          </a:xfrm>
          <a:prstGeom prst="rect">
            <a:avLst/>
          </a:prstGeom>
          <a:solidFill>
            <a:srgbClr val="02B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800946" y="0"/>
            <a:ext cx="489097"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580094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692" y="0"/>
            <a:ext cx="565018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3254" y="904076"/>
            <a:ext cx="4972766" cy="4124206"/>
          </a:xfrm>
          <a:prstGeom prst="rect">
            <a:avLst/>
          </a:prstGeom>
          <a:noFill/>
        </p:spPr>
        <p:txBody>
          <a:bodyPr wrap="square" rtlCol="0">
            <a:spAutoFit/>
          </a:bodyPr>
          <a:lstStyle/>
          <a:p>
            <a:r>
              <a:rPr lang="en-US" sz="4400" dirty="0">
                <a:solidFill>
                  <a:schemeClr val="accent3"/>
                </a:solidFill>
                <a:latin typeface="Helvetica" panose="020B0604020202020204" pitchFamily="34" charset="0"/>
                <a:cs typeface="Helvetica" panose="020B0604020202020204" pitchFamily="34" charset="0"/>
              </a:rPr>
              <a:t>Agenda</a:t>
            </a:r>
          </a:p>
          <a:p>
            <a:endParaRPr lang="en-US" sz="2000" dirty="0">
              <a:solidFill>
                <a:schemeClr val="accent3"/>
              </a:solidFill>
              <a:latin typeface="Helvetica" panose="020B0604020202020204" pitchFamily="34" charset="0"/>
              <a:cs typeface="Helvetica" panose="020B0604020202020204" pitchFamily="34" charset="0"/>
            </a:endParaRPr>
          </a:p>
          <a:p>
            <a:pPr marL="342900" indent="-342900">
              <a:buFont typeface="+mj-lt"/>
              <a:buAutoNum type="arabicPeriod"/>
            </a:pPr>
            <a:r>
              <a:rPr lang="en-US" sz="2000" dirty="0">
                <a:solidFill>
                  <a:schemeClr val="accent3"/>
                </a:solidFill>
                <a:latin typeface="Helvetica" panose="020B0604020202020204" pitchFamily="34" charset="0"/>
                <a:cs typeface="Helvetica" panose="020B0604020202020204" pitchFamily="34" charset="0"/>
              </a:rPr>
              <a:t>What does NOT count as a social media strategy?</a:t>
            </a:r>
          </a:p>
          <a:p>
            <a:pPr marL="342900" indent="-342900">
              <a:buFont typeface="+mj-lt"/>
              <a:buAutoNum type="arabicPeriod"/>
            </a:pPr>
            <a:endParaRPr lang="en-US" sz="2000" dirty="0">
              <a:solidFill>
                <a:schemeClr val="accent3"/>
              </a:solidFill>
              <a:latin typeface="Helvetica" panose="020B0604020202020204" pitchFamily="34" charset="0"/>
              <a:cs typeface="Helvetica" panose="020B0604020202020204" pitchFamily="34" charset="0"/>
            </a:endParaRPr>
          </a:p>
          <a:p>
            <a:pPr marL="342900" indent="-342900">
              <a:buFont typeface="+mj-lt"/>
              <a:buAutoNum type="arabicPeriod"/>
            </a:pPr>
            <a:endParaRPr lang="en-US" sz="2000" dirty="0">
              <a:solidFill>
                <a:schemeClr val="accent3"/>
              </a:solidFill>
              <a:latin typeface="Helvetica" panose="020B0604020202020204" pitchFamily="34" charset="0"/>
              <a:cs typeface="Helvetica" panose="020B0604020202020204" pitchFamily="34" charset="0"/>
            </a:endParaRPr>
          </a:p>
          <a:p>
            <a:pPr marL="342900" indent="-342900">
              <a:buFont typeface="+mj-lt"/>
              <a:buAutoNum type="arabicPeriod"/>
            </a:pPr>
            <a:r>
              <a:rPr lang="en-US" sz="2000" dirty="0">
                <a:solidFill>
                  <a:schemeClr val="accent3"/>
                </a:solidFill>
                <a:latin typeface="Helvetica" panose="020B0604020202020204" pitchFamily="34" charset="0"/>
                <a:cs typeface="Helvetica" panose="020B0604020202020204" pitchFamily="34" charset="0"/>
              </a:rPr>
              <a:t>How do you create a superior social media strategy?</a:t>
            </a:r>
          </a:p>
          <a:p>
            <a:pPr marL="342900" indent="-342900">
              <a:buFont typeface="+mj-lt"/>
              <a:buAutoNum type="arabicPeriod"/>
            </a:pPr>
            <a:endParaRPr lang="en-US" sz="2000" dirty="0">
              <a:solidFill>
                <a:schemeClr val="accent3"/>
              </a:solidFill>
              <a:latin typeface="Helvetica" panose="020B0604020202020204" pitchFamily="34" charset="0"/>
              <a:cs typeface="Helvetica" panose="020B0604020202020204" pitchFamily="34" charset="0"/>
            </a:endParaRPr>
          </a:p>
          <a:p>
            <a:pPr marL="342900" indent="-342900">
              <a:buFont typeface="+mj-lt"/>
              <a:buAutoNum type="arabicPeriod"/>
            </a:pPr>
            <a:endParaRPr lang="en-US" sz="2000" dirty="0">
              <a:solidFill>
                <a:schemeClr val="accent3"/>
              </a:solidFill>
              <a:latin typeface="Helvetica" panose="020B0604020202020204" pitchFamily="34" charset="0"/>
              <a:cs typeface="Helvetica" panose="020B0604020202020204" pitchFamily="34" charset="0"/>
            </a:endParaRPr>
          </a:p>
          <a:p>
            <a:pPr marL="342900" indent="-342900">
              <a:buFont typeface="+mj-lt"/>
              <a:buAutoNum type="arabicPeriod"/>
            </a:pPr>
            <a:r>
              <a:rPr lang="en-US" sz="2000" dirty="0">
                <a:solidFill>
                  <a:schemeClr val="accent3"/>
                </a:solidFill>
                <a:latin typeface="Helvetica" panose="020B0604020202020204" pitchFamily="34" charset="0"/>
                <a:cs typeface="Helvetica" panose="020B0604020202020204" pitchFamily="34" charset="0"/>
              </a:rPr>
              <a:t>Why craft a social media strategy?</a:t>
            </a:r>
          </a:p>
          <a:p>
            <a:endParaRPr lang="en-US" dirty="0">
              <a:solidFill>
                <a:schemeClr val="accent3"/>
              </a:solidFill>
              <a:latin typeface="Helvetica" panose="020B0604020202020204" pitchFamily="34" charset="0"/>
              <a:cs typeface="Helvetica" panose="020B0604020202020204" pitchFamily="34" charset="0"/>
            </a:endParaRPr>
          </a:p>
        </p:txBody>
      </p:sp>
      <p:pic>
        <p:nvPicPr>
          <p:cNvPr id="13" name="Picture 12">
            <a:extLst>
              <a:ext uri="{FF2B5EF4-FFF2-40B4-BE49-F238E27FC236}">
                <a16:creationId xmlns:a16="http://schemas.microsoft.com/office/drawing/2014/main" id="{75FBFBA2-22A8-0147-AD5D-41E467D82AFA}"/>
              </a:ext>
            </a:extLst>
          </p:cNvPr>
          <p:cNvPicPr>
            <a:picLocks noChangeAspect="1"/>
          </p:cNvPicPr>
          <p:nvPr/>
        </p:nvPicPr>
        <p:blipFill>
          <a:blip r:embed="rId2"/>
          <a:stretch>
            <a:fillRect/>
          </a:stretch>
        </p:blipFill>
        <p:spPr>
          <a:xfrm>
            <a:off x="6928928" y="588968"/>
            <a:ext cx="4795322" cy="5049129"/>
          </a:xfrm>
          <a:prstGeom prst="rect">
            <a:avLst/>
          </a:prstGeom>
        </p:spPr>
      </p:pic>
    </p:spTree>
    <p:extLst>
      <p:ext uri="{BB962C8B-B14F-4D97-AF65-F5344CB8AC3E}">
        <p14:creationId xmlns:p14="http://schemas.microsoft.com/office/powerpoint/2010/main" val="51212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dissolv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animEffect transition="in" filter="dissolve">
                                      <p:cBhvr>
                                        <p:cTn id="17" dur="500"/>
                                        <p:tgtEl>
                                          <p:spTgt spid="11">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xEl>
                                              <p:pRg st="8" end="8"/>
                                            </p:txEl>
                                          </p:spTgt>
                                        </p:tgtEl>
                                        <p:attrNameLst>
                                          <p:attrName>style.visibility</p:attrName>
                                        </p:attrNameLst>
                                      </p:cBhvr>
                                      <p:to>
                                        <p:strVal val="visible"/>
                                      </p:to>
                                    </p:set>
                                    <p:animEffect transition="in" filter="dissolve">
                                      <p:cBhvr>
                                        <p:cTn id="22"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672" y="2196733"/>
            <a:ext cx="3352801" cy="2716643"/>
          </a:xfrm>
        </p:spPr>
        <p:txBody>
          <a:bodyPr>
            <a:normAutofit/>
          </a:bodyPr>
          <a:lstStyle/>
          <a:p>
            <a:pPr algn="l"/>
            <a:r>
              <a:rPr lang="en-US" dirty="0"/>
              <a:t>1. What does NOT count as a social media strategy?</a:t>
            </a:r>
          </a:p>
        </p:txBody>
      </p:sp>
      <p:sp>
        <p:nvSpPr>
          <p:cNvPr id="3" name="Content Placeholder 2"/>
          <p:cNvSpPr>
            <a:spLocks noGrp="1"/>
          </p:cNvSpPr>
          <p:nvPr>
            <p:ph idx="1"/>
          </p:nvPr>
        </p:nvSpPr>
        <p:spPr>
          <a:xfrm>
            <a:off x="5118447" y="803186"/>
            <a:ext cx="6689240" cy="5248622"/>
          </a:xfrm>
        </p:spPr>
        <p:txBody>
          <a:bodyPr>
            <a:normAutofit/>
          </a:bodyPr>
          <a:lstStyle/>
          <a:p>
            <a:pPr lvl="0"/>
            <a:r>
              <a:rPr lang="en-US" sz="2000" dirty="0">
                <a:latin typeface="Helvetica" pitchFamily="2" charset="0"/>
              </a:rPr>
              <a:t>Strategy is NOT a single idea, although it often arises from a simple basic notion</a:t>
            </a:r>
          </a:p>
          <a:p>
            <a:pPr lvl="0"/>
            <a:r>
              <a:rPr lang="en-US" sz="2000" dirty="0">
                <a:latin typeface="Helvetica" pitchFamily="2" charset="0"/>
              </a:rPr>
              <a:t>Strategy is NOT stationary, although it does provide a degree of stability</a:t>
            </a:r>
          </a:p>
          <a:p>
            <a:pPr lvl="0"/>
            <a:r>
              <a:rPr lang="en-US" sz="2000" dirty="0">
                <a:latin typeface="Helvetica" pitchFamily="2" charset="0"/>
              </a:rPr>
              <a:t>Strategy is NOT abstract, although it may initially appear to be</a:t>
            </a:r>
          </a:p>
          <a:p>
            <a:pPr lvl="0"/>
            <a:r>
              <a:rPr lang="en-US" sz="2000" dirty="0">
                <a:latin typeface="Helvetica" pitchFamily="2" charset="0"/>
              </a:rPr>
              <a:t>Strategy is NOT a tool, although you may use tools to arrive at one</a:t>
            </a:r>
          </a:p>
          <a:p>
            <a:r>
              <a:rPr lang="en-US" sz="2000" dirty="0">
                <a:latin typeface="Helvetica" pitchFamily="2" charset="0"/>
              </a:rPr>
              <a:t>Strategy is NOT a plan, although plans certainly emerge from it</a:t>
            </a:r>
          </a:p>
          <a:p>
            <a:pPr marL="0" lvl="0" indent="0">
              <a:buNone/>
            </a:pPr>
            <a:endParaRPr lang="en-US" dirty="0"/>
          </a:p>
          <a:p>
            <a:endParaRPr lang="en-US" dirty="0"/>
          </a:p>
        </p:txBody>
      </p:sp>
      <p:sp>
        <p:nvSpPr>
          <p:cNvPr id="5" name="Footer Placeholder 4"/>
          <p:cNvSpPr>
            <a:spLocks noGrp="1"/>
          </p:cNvSpPr>
          <p:nvPr>
            <p:ph type="ftr" sz="quarter" idx="11"/>
          </p:nvPr>
        </p:nvSpPr>
        <p:spPr/>
        <p:txBody>
          <a:bodyPr/>
          <a:lstStyle/>
          <a:p>
            <a:r>
              <a:rPr lang="en-US"/>
              <a:t>www.amazing-social.com                    #5CsofSocial</a:t>
            </a:r>
            <a:endParaRPr lang="en-US" dirty="0"/>
          </a:p>
        </p:txBody>
      </p:sp>
      <p:sp>
        <p:nvSpPr>
          <p:cNvPr id="6" name="Slide Number Placeholder 5"/>
          <p:cNvSpPr>
            <a:spLocks noGrp="1"/>
          </p:cNvSpPr>
          <p:nvPr>
            <p:ph type="sldNum" sz="quarter" idx="12"/>
          </p:nvPr>
        </p:nvSpPr>
        <p:spPr/>
        <p:txBody>
          <a:bodyPr/>
          <a:lstStyle/>
          <a:p>
            <a:fld id="{19371D3E-5A18-49EB-AD2A-429AF165759F}" type="slidenum">
              <a:rPr lang="en-US" smtClean="0"/>
              <a:t>3</a:t>
            </a:fld>
            <a:endParaRPr lang="en-US" dirty="0"/>
          </a:p>
        </p:txBody>
      </p:sp>
      <p:pic>
        <p:nvPicPr>
          <p:cNvPr id="7" name="Picture 6">
            <a:extLst>
              <a:ext uri="{FF2B5EF4-FFF2-40B4-BE49-F238E27FC236}">
                <a16:creationId xmlns:a16="http://schemas.microsoft.com/office/drawing/2014/main" id="{342C86B6-D9FB-0F42-9EF4-E24055DDDE2B}"/>
              </a:ext>
            </a:extLst>
          </p:cNvPr>
          <p:cNvPicPr>
            <a:picLocks noChangeAspect="1"/>
          </p:cNvPicPr>
          <p:nvPr/>
        </p:nvPicPr>
        <p:blipFill>
          <a:blip r:embed="rId3"/>
          <a:stretch>
            <a:fillRect/>
          </a:stretch>
        </p:blipFill>
        <p:spPr>
          <a:xfrm>
            <a:off x="1792224" y="5179568"/>
            <a:ext cx="1678432" cy="1452880"/>
          </a:xfrm>
          <a:prstGeom prst="rect">
            <a:avLst/>
          </a:prstGeom>
        </p:spPr>
      </p:pic>
    </p:spTree>
    <p:extLst>
      <p:ext uri="{BB962C8B-B14F-4D97-AF65-F5344CB8AC3E}">
        <p14:creationId xmlns:p14="http://schemas.microsoft.com/office/powerpoint/2010/main" val="124355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panose="020B0604020202020204" pitchFamily="34" charset="0"/>
                <a:cs typeface="Helvetica" panose="020B0604020202020204" pitchFamily="34" charset="0"/>
              </a:rPr>
              <a:t>2. </a:t>
            </a:r>
            <a:r>
              <a:rPr lang="en-US" sz="3200" dirty="0">
                <a:latin typeface="Helvetica" panose="020B0604020202020204" pitchFamily="34" charset="0"/>
                <a:cs typeface="Helvetica" panose="020B0604020202020204" pitchFamily="34" charset="0"/>
              </a:rPr>
              <a:t>How do you create a superior social media strategy? </a:t>
            </a:r>
          </a:p>
        </p:txBody>
      </p:sp>
      <p:sp>
        <p:nvSpPr>
          <p:cNvPr id="3" name="Content Placeholder 2"/>
          <p:cNvSpPr>
            <a:spLocks noGrp="1"/>
          </p:cNvSpPr>
          <p:nvPr>
            <p:ph idx="1"/>
          </p:nvPr>
        </p:nvSpPr>
        <p:spPr/>
        <p:txBody>
          <a:bodyPr>
            <a:normAutofit/>
          </a:bodyPr>
          <a:lstStyle/>
          <a:p>
            <a:r>
              <a:rPr lang="en-US" sz="2000" dirty="0">
                <a:solidFill>
                  <a:schemeClr val="tx1"/>
                </a:solidFill>
                <a:latin typeface="Helvetica" panose="020B0604020202020204" pitchFamily="34" charset="0"/>
                <a:cs typeface="Helvetica" panose="020B0604020202020204" pitchFamily="34" charset="0"/>
              </a:rPr>
              <a:t>Assess the competitive landscape</a:t>
            </a:r>
            <a:endParaRPr lang="en-US" sz="2000" dirty="0">
              <a:latin typeface="Helvetica" panose="020B0604020202020204" pitchFamily="34" charset="0"/>
              <a:cs typeface="Helvetica" panose="020B0604020202020204" pitchFamily="34" charset="0"/>
            </a:endParaRPr>
          </a:p>
          <a:p>
            <a:r>
              <a:rPr lang="en-US" sz="2000" dirty="0">
                <a:solidFill>
                  <a:schemeClr val="tx1"/>
                </a:solidFill>
                <a:latin typeface="Helvetica" panose="020B0604020202020204" pitchFamily="34" charset="0"/>
                <a:cs typeface="Helvetica" panose="020B0604020202020204" pitchFamily="34" charset="0"/>
              </a:rPr>
              <a:t>Make big-picture choices</a:t>
            </a:r>
          </a:p>
          <a:p>
            <a:r>
              <a:rPr lang="en-US" sz="2000" dirty="0">
                <a:solidFill>
                  <a:schemeClr val="tx1"/>
                </a:solidFill>
                <a:latin typeface="Helvetica" panose="020B0604020202020204" pitchFamily="34" charset="0"/>
                <a:cs typeface="Helvetica" panose="020B0604020202020204" pitchFamily="34" charset="0"/>
              </a:rPr>
              <a:t>Coordinate the choices</a:t>
            </a:r>
          </a:p>
          <a:p>
            <a:r>
              <a:rPr lang="en-US" sz="2000" dirty="0">
                <a:solidFill>
                  <a:schemeClr val="tx1"/>
                </a:solidFill>
                <a:latin typeface="Helvetica" panose="020B0604020202020204" pitchFamily="34" charset="0"/>
                <a:cs typeface="Helvetica" panose="020B0604020202020204" pitchFamily="34" charset="0"/>
              </a:rPr>
              <a:t>Set a coherent path forward</a:t>
            </a:r>
          </a:p>
          <a:p>
            <a:r>
              <a:rPr lang="en-US" sz="2000" dirty="0">
                <a:solidFill>
                  <a:schemeClr val="tx1"/>
                </a:solidFill>
                <a:latin typeface="Helvetica" panose="020B0604020202020204" pitchFamily="34" charset="0"/>
                <a:cs typeface="Helvetica" panose="020B0604020202020204" pitchFamily="34" charset="0"/>
              </a:rPr>
              <a:t>Craft an orchestrated set of tactics</a:t>
            </a:r>
          </a:p>
          <a:p>
            <a:endParaRPr lang="en-US" dirty="0">
              <a:solidFill>
                <a:schemeClr val="tx1"/>
              </a:solidFill>
              <a:latin typeface="Helvetica" panose="020B0604020202020204" pitchFamily="34" charset="0"/>
              <a:cs typeface="Helvetica" panose="020B0604020202020204" pitchFamily="34" charset="0"/>
            </a:endParaRPr>
          </a:p>
        </p:txBody>
      </p:sp>
      <p:sp>
        <p:nvSpPr>
          <p:cNvPr id="7" name="Footer Placeholder 6">
            <a:extLst>
              <a:ext uri="{FF2B5EF4-FFF2-40B4-BE49-F238E27FC236}">
                <a16:creationId xmlns:a16="http://schemas.microsoft.com/office/drawing/2014/main" id="{660FEE46-2E7F-944B-AF2C-4F2EF6BA4BC5}"/>
              </a:ext>
            </a:extLst>
          </p:cNvPr>
          <p:cNvSpPr>
            <a:spLocks noGrp="1"/>
          </p:cNvSpPr>
          <p:nvPr>
            <p:ph type="ftr" sz="quarter" idx="11"/>
          </p:nvPr>
        </p:nvSpPr>
        <p:spPr/>
        <p:txBody>
          <a:bodyPr/>
          <a:lstStyle/>
          <a:p>
            <a:r>
              <a:rPr lang="en-US"/>
              <a:t>www.amazing-social.com                    #5CsofSocial</a:t>
            </a:r>
          </a:p>
        </p:txBody>
      </p:sp>
      <p:sp>
        <p:nvSpPr>
          <p:cNvPr id="5" name="Slide Number Placeholder 4"/>
          <p:cNvSpPr>
            <a:spLocks noGrp="1"/>
          </p:cNvSpPr>
          <p:nvPr>
            <p:ph type="sldNum" sz="quarter" idx="12"/>
          </p:nvPr>
        </p:nvSpPr>
        <p:spPr/>
        <p:txBody>
          <a:bodyPr/>
          <a:lstStyle/>
          <a:p>
            <a:fld id="{D9332CD4-06E3-4151-A624-2C33F282E07A}" type="slidenum">
              <a:rPr lang="en-US" smtClean="0"/>
              <a:t>4</a:t>
            </a:fld>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780" t="1" r="2765" b="3617"/>
          <a:stretch/>
        </p:blipFill>
        <p:spPr>
          <a:xfrm>
            <a:off x="9553945" y="651367"/>
            <a:ext cx="2361016" cy="2776130"/>
          </a:xfrm>
          <a:prstGeom prst="rect">
            <a:avLst/>
          </a:prstGeom>
          <a:ln>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0192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Assess  competitive landscape</a:t>
            </a:r>
          </a:p>
        </p:txBody>
      </p:sp>
      <p:sp>
        <p:nvSpPr>
          <p:cNvPr id="3" name="Content Placeholder 2"/>
          <p:cNvSpPr>
            <a:spLocks noGrp="1"/>
          </p:cNvSpPr>
          <p:nvPr>
            <p:ph idx="1"/>
          </p:nvPr>
        </p:nvSpPr>
        <p:spPr>
          <a:xfrm>
            <a:off x="4752687" y="800100"/>
            <a:ext cx="6281873" cy="5248622"/>
          </a:xfrm>
        </p:spPr>
        <p:txBody>
          <a:bodyPr/>
          <a:lstStyle/>
          <a:p>
            <a:r>
              <a:rPr lang="en-US" dirty="0">
                <a:latin typeface="Helvetica" pitchFamily="2" charset="0"/>
              </a:rPr>
              <a:t>Sea Horse – Why does it have a square tail?</a:t>
            </a:r>
          </a:p>
          <a:p>
            <a:pPr lvl="1"/>
            <a:r>
              <a:rPr lang="en-US" dirty="0">
                <a:latin typeface="Helvetica" pitchFamily="2" charset="0"/>
              </a:rPr>
              <a:t>Provides protection</a:t>
            </a:r>
          </a:p>
          <a:p>
            <a:pPr lvl="1"/>
            <a:r>
              <a:rPr lang="en-US" dirty="0">
                <a:latin typeface="Helvetica" pitchFamily="2" charset="0"/>
              </a:rPr>
              <a:t>Enables grasping capability</a:t>
            </a:r>
          </a:p>
          <a:p>
            <a:pPr lvl="1"/>
            <a:r>
              <a:rPr lang="en-US" dirty="0">
                <a:latin typeface="Helvetica" pitchFamily="2" charset="0"/>
              </a:rPr>
              <a:t>The bottom line: body is well suited for the environment</a:t>
            </a:r>
          </a:p>
          <a:p>
            <a:pPr lvl="1"/>
            <a:endParaRPr lang="en-US" dirty="0">
              <a:latin typeface="Helvetica" pitchFamily="2" charset="0"/>
            </a:endParaRPr>
          </a:p>
          <a:p>
            <a:r>
              <a:rPr lang="en-US" dirty="0">
                <a:latin typeface="Helvetica" pitchFamily="2" charset="0"/>
              </a:rPr>
              <a:t>“Good strategy grows out of an independent and careful assessment of the situation, harnessing individual insight to carefully crafted purpose. Bad strategy follows the crowd, substituting popular slogans for insights.” -  Richard </a:t>
            </a:r>
            <a:r>
              <a:rPr lang="en-US" dirty="0" err="1">
                <a:latin typeface="Helvetica" pitchFamily="2" charset="0"/>
              </a:rPr>
              <a:t>Rumelt</a:t>
            </a:r>
            <a:r>
              <a:rPr lang="en-US" dirty="0">
                <a:latin typeface="Helvetica" pitchFamily="2" charset="0"/>
              </a:rPr>
              <a:t> </a:t>
            </a:r>
          </a:p>
        </p:txBody>
      </p:sp>
      <p:sp>
        <p:nvSpPr>
          <p:cNvPr id="5" name="Footer Placeholder 4"/>
          <p:cNvSpPr>
            <a:spLocks noGrp="1"/>
          </p:cNvSpPr>
          <p:nvPr>
            <p:ph type="ftr" sz="quarter" idx="11"/>
          </p:nvPr>
        </p:nvSpPr>
        <p:spPr/>
        <p:txBody>
          <a:bodyPr/>
          <a:lstStyle/>
          <a:p>
            <a:r>
              <a:rPr lang="en-US"/>
              <a:t>www.amazing-social.com                    #5CsofSocial</a:t>
            </a:r>
            <a:endParaRPr lang="en-US" dirty="0"/>
          </a:p>
        </p:txBody>
      </p:sp>
      <p:sp>
        <p:nvSpPr>
          <p:cNvPr id="6" name="Slide Number Placeholder 5"/>
          <p:cNvSpPr>
            <a:spLocks noGrp="1"/>
          </p:cNvSpPr>
          <p:nvPr>
            <p:ph type="sldNum" sz="quarter" idx="12"/>
          </p:nvPr>
        </p:nvSpPr>
        <p:spPr/>
        <p:txBody>
          <a:bodyPr/>
          <a:lstStyle/>
          <a:p>
            <a:fld id="{19371D3E-5A18-49EB-AD2A-429AF165759F}" type="slidenum">
              <a:rPr lang="en-US" smtClean="0"/>
              <a:t>5</a:t>
            </a:fld>
            <a:endParaRPr lang="en-US" dirty="0"/>
          </a:p>
        </p:txBody>
      </p:sp>
      <p:pic>
        <p:nvPicPr>
          <p:cNvPr id="9" name="Picture 8" descr="Screen Shot 2016-09-12 at 8.38.27 PM.png">
            <a:extLst>
              <a:ext uri="{FF2B5EF4-FFF2-40B4-BE49-F238E27FC236}">
                <a16:creationId xmlns:a16="http://schemas.microsoft.com/office/drawing/2014/main" id="{656D1155-F989-EC40-81E4-D5A18DA8FE7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998516" y="480060"/>
            <a:ext cx="1682389" cy="1970532"/>
          </a:xfrm>
          <a:prstGeom prst="rect">
            <a:avLst/>
          </a:prstGeom>
        </p:spPr>
      </p:pic>
    </p:spTree>
    <p:extLst>
      <p:ext uri="{BB962C8B-B14F-4D97-AF65-F5344CB8AC3E}">
        <p14:creationId xmlns:p14="http://schemas.microsoft.com/office/powerpoint/2010/main" val="19912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big picture choices</a:t>
            </a:r>
          </a:p>
        </p:txBody>
      </p:sp>
      <p:sp>
        <p:nvSpPr>
          <p:cNvPr id="3" name="Content Placeholder 2"/>
          <p:cNvSpPr>
            <a:spLocks noGrp="1"/>
          </p:cNvSpPr>
          <p:nvPr>
            <p:ph idx="1"/>
          </p:nvPr>
        </p:nvSpPr>
        <p:spPr>
          <a:xfrm>
            <a:off x="4645207" y="705014"/>
            <a:ext cx="6281873" cy="5248622"/>
          </a:xfrm>
        </p:spPr>
        <p:txBody>
          <a:bodyPr/>
          <a:lstStyle/>
          <a:p>
            <a:r>
              <a:rPr lang="en-US" sz="2400" dirty="0">
                <a:latin typeface="Helvetica" pitchFamily="2" charset="0"/>
              </a:rPr>
              <a:t>World War II – Pearl Harbor</a:t>
            </a:r>
          </a:p>
          <a:p>
            <a:endParaRPr lang="en-US" sz="2400" dirty="0">
              <a:latin typeface="Helvetica" pitchFamily="2" charset="0"/>
            </a:endParaRPr>
          </a:p>
          <a:p>
            <a:r>
              <a:rPr lang="en-US" sz="2400" dirty="0">
                <a:latin typeface="Helvetica" pitchFamily="2" charset="0"/>
              </a:rPr>
              <a:t>Andy Grove – Intel</a:t>
            </a:r>
          </a:p>
          <a:p>
            <a:endParaRPr lang="en-US" sz="2400" dirty="0">
              <a:latin typeface="Helvetica" pitchFamily="2" charset="0"/>
            </a:endParaRPr>
          </a:p>
          <a:p>
            <a:r>
              <a:rPr lang="en-US" sz="2400" dirty="0">
                <a:latin typeface="Helvetica" pitchFamily="2" charset="0"/>
              </a:rPr>
              <a:t>Helen Keller – </a:t>
            </a:r>
          </a:p>
          <a:p>
            <a:pPr lvl="1"/>
            <a:r>
              <a:rPr lang="en-US" i="1" dirty="0">
                <a:latin typeface="Helvetica" pitchFamily="2" charset="0"/>
              </a:rPr>
              <a:t>“If I regarded my life from the point of view of a pessimist, I should be undone. I should seek in vain for the light that does not visit my eyes and the music that does not ring in my ears. I should beg night and day and never be satisfied. I should sit apart in awful solitude, a prey to fear and despair. But since I consider it a duty myself and other to be happy, I escape a misery worse than any physical deprivation.” </a:t>
            </a:r>
          </a:p>
        </p:txBody>
      </p:sp>
      <p:sp>
        <p:nvSpPr>
          <p:cNvPr id="5" name="Footer Placeholder 4"/>
          <p:cNvSpPr>
            <a:spLocks noGrp="1"/>
          </p:cNvSpPr>
          <p:nvPr>
            <p:ph type="ftr" sz="quarter" idx="11"/>
          </p:nvPr>
        </p:nvSpPr>
        <p:spPr/>
        <p:txBody>
          <a:bodyPr/>
          <a:lstStyle/>
          <a:p>
            <a:r>
              <a:rPr lang="en-US"/>
              <a:t>www.amazing-social.com                    #5CsofSocial</a:t>
            </a:r>
            <a:endParaRPr lang="en-US" dirty="0"/>
          </a:p>
        </p:txBody>
      </p:sp>
      <p:sp>
        <p:nvSpPr>
          <p:cNvPr id="6" name="Slide Number Placeholder 5"/>
          <p:cNvSpPr>
            <a:spLocks noGrp="1"/>
          </p:cNvSpPr>
          <p:nvPr>
            <p:ph type="sldNum" sz="quarter" idx="12"/>
          </p:nvPr>
        </p:nvSpPr>
        <p:spPr/>
        <p:txBody>
          <a:bodyPr/>
          <a:lstStyle/>
          <a:p>
            <a:fld id="{19371D3E-5A18-49EB-AD2A-429AF165759F}" type="slidenum">
              <a:rPr lang="en-US" smtClean="0"/>
              <a:t>6</a:t>
            </a:fld>
            <a:endParaRPr lang="en-US" dirty="0"/>
          </a:p>
        </p:txBody>
      </p:sp>
      <p:pic>
        <p:nvPicPr>
          <p:cNvPr id="7" name="Picture 6" descr="Screen Shot 2016-09-12 at 8.45.43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915070" y="255106"/>
            <a:ext cx="2484528" cy="2505027"/>
          </a:xfrm>
          <a:prstGeom prst="rect">
            <a:avLst/>
          </a:prstGeom>
        </p:spPr>
      </p:pic>
    </p:spTree>
    <p:extLst>
      <p:ext uri="{BB962C8B-B14F-4D97-AF65-F5344CB8AC3E}">
        <p14:creationId xmlns:p14="http://schemas.microsoft.com/office/powerpoint/2010/main" val="113863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“A good strategy draws power from focusing minds, energy, and action. That focus, channeled at the right moment onto a pivotal objective, can produce a cascade of favorable outcomes.”</a:t>
            </a:r>
          </a:p>
          <a:p>
            <a:pPr marL="0" indent="0" algn="r">
              <a:buNone/>
            </a:pPr>
            <a:r>
              <a:rPr lang="en-US" dirty="0"/>
              <a:t>—Richard </a:t>
            </a:r>
            <a:r>
              <a:rPr lang="en-US" dirty="0" err="1"/>
              <a:t>Rumelt</a:t>
            </a:r>
            <a:endParaRPr lang="en-US" dirty="0"/>
          </a:p>
          <a:p>
            <a:endParaRPr lang="en-US" dirty="0"/>
          </a:p>
        </p:txBody>
      </p:sp>
      <p:sp>
        <p:nvSpPr>
          <p:cNvPr id="4" name="Footer Placeholder 3"/>
          <p:cNvSpPr>
            <a:spLocks noGrp="1"/>
          </p:cNvSpPr>
          <p:nvPr>
            <p:ph type="ftr" sz="quarter" idx="11"/>
          </p:nvPr>
        </p:nvSpPr>
        <p:spPr/>
        <p:txBody>
          <a:bodyPr/>
          <a:lstStyle/>
          <a:p>
            <a:r>
              <a:rPr lang="en-US"/>
              <a:t>www.amazing-social.com                    #5CsofSocial</a:t>
            </a:r>
          </a:p>
        </p:txBody>
      </p:sp>
      <p:sp>
        <p:nvSpPr>
          <p:cNvPr id="5" name="Slide Number Placeholder 4"/>
          <p:cNvSpPr>
            <a:spLocks noGrp="1"/>
          </p:cNvSpPr>
          <p:nvPr>
            <p:ph type="sldNum" sz="quarter" idx="12"/>
          </p:nvPr>
        </p:nvSpPr>
        <p:spPr/>
        <p:txBody>
          <a:bodyPr/>
          <a:lstStyle/>
          <a:p>
            <a:fld id="{D9332CD4-06E3-4151-A624-2C33F282E07A}" type="slidenum">
              <a:rPr lang="en-US" smtClean="0"/>
              <a:t>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77" y="368491"/>
            <a:ext cx="3840480" cy="5760719"/>
          </a:xfrm>
          <a:prstGeom prst="rect">
            <a:avLst/>
          </a:prstGeom>
        </p:spPr>
      </p:pic>
    </p:spTree>
    <p:extLst>
      <p:ext uri="{BB962C8B-B14F-4D97-AF65-F5344CB8AC3E}">
        <p14:creationId xmlns:p14="http://schemas.microsoft.com/office/powerpoint/2010/main" val="1745641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picture … social media choices</a:t>
            </a:r>
          </a:p>
        </p:txBody>
      </p:sp>
      <p:sp>
        <p:nvSpPr>
          <p:cNvPr id="3" name="Content Placeholder 2"/>
          <p:cNvSpPr>
            <a:spLocks noGrp="1"/>
          </p:cNvSpPr>
          <p:nvPr>
            <p:ph idx="1"/>
          </p:nvPr>
        </p:nvSpPr>
        <p:spPr/>
        <p:txBody>
          <a:bodyPr>
            <a:normAutofit/>
          </a:bodyPr>
          <a:lstStyle/>
          <a:p>
            <a:pPr lvl="0"/>
            <a:r>
              <a:rPr lang="en-US" b="1" dirty="0">
                <a:latin typeface="Helvetica" pitchFamily="2" charset="0"/>
              </a:rPr>
              <a:t>Coordinates</a:t>
            </a:r>
            <a:r>
              <a:rPr lang="en-US" dirty="0">
                <a:latin typeface="Helvetica" pitchFamily="2" charset="0"/>
              </a:rPr>
              <a:t> – What are your orienting goals? What are their relationships with one another? </a:t>
            </a:r>
          </a:p>
          <a:p>
            <a:pPr lvl="0"/>
            <a:r>
              <a:rPr lang="en-US" b="1" dirty="0">
                <a:latin typeface="Helvetica" pitchFamily="2" charset="0"/>
              </a:rPr>
              <a:t>Channels </a:t>
            </a:r>
            <a:r>
              <a:rPr lang="en-US" dirty="0">
                <a:latin typeface="Helvetica" pitchFamily="2" charset="0"/>
              </a:rPr>
              <a:t>– What social media platforms should you actively manage? Passively manage?</a:t>
            </a:r>
          </a:p>
          <a:p>
            <a:pPr lvl="0"/>
            <a:r>
              <a:rPr lang="en-US" b="1" dirty="0">
                <a:latin typeface="Helvetica" pitchFamily="2" charset="0"/>
              </a:rPr>
              <a:t>Content</a:t>
            </a:r>
            <a:r>
              <a:rPr lang="en-US" dirty="0">
                <a:latin typeface="Helvetica" pitchFamily="2" charset="0"/>
              </a:rPr>
              <a:t> – What types of content should you post? What’s the right mix of images and words? In general, when should you post?  </a:t>
            </a:r>
          </a:p>
          <a:p>
            <a:pPr lvl="0"/>
            <a:r>
              <a:rPr lang="en-US" b="1" dirty="0">
                <a:latin typeface="Helvetica" pitchFamily="2" charset="0"/>
              </a:rPr>
              <a:t>Connections </a:t>
            </a:r>
            <a:r>
              <a:rPr lang="en-US" dirty="0">
                <a:latin typeface="Helvetica" pitchFamily="2" charset="0"/>
              </a:rPr>
              <a:t>– How should your social media be connected to one another, other organizational departments, executives, and decision-making processes?</a:t>
            </a:r>
          </a:p>
          <a:p>
            <a:pPr lvl="0"/>
            <a:r>
              <a:rPr lang="en-US" b="1" dirty="0">
                <a:latin typeface="Helvetica" pitchFamily="2" charset="0"/>
              </a:rPr>
              <a:t>Corrections </a:t>
            </a:r>
            <a:r>
              <a:rPr lang="en-US" dirty="0">
                <a:latin typeface="Helvetica" pitchFamily="2" charset="0"/>
              </a:rPr>
              <a:t>– How will you assess effectiveness and correct missteps? </a:t>
            </a:r>
          </a:p>
          <a:p>
            <a:endParaRPr lang="en-US" dirty="0"/>
          </a:p>
        </p:txBody>
      </p:sp>
      <p:sp>
        <p:nvSpPr>
          <p:cNvPr id="5" name="Footer Placeholder 4"/>
          <p:cNvSpPr>
            <a:spLocks noGrp="1"/>
          </p:cNvSpPr>
          <p:nvPr>
            <p:ph type="ftr" sz="quarter" idx="11"/>
          </p:nvPr>
        </p:nvSpPr>
        <p:spPr/>
        <p:txBody>
          <a:bodyPr/>
          <a:lstStyle/>
          <a:p>
            <a:r>
              <a:rPr lang="en-US"/>
              <a:t>www.amazing-social.com                    #5CsofSocial</a:t>
            </a:r>
            <a:endParaRPr lang="en-US" dirty="0"/>
          </a:p>
        </p:txBody>
      </p:sp>
      <p:sp>
        <p:nvSpPr>
          <p:cNvPr id="6" name="Slide Number Placeholder 5"/>
          <p:cNvSpPr>
            <a:spLocks noGrp="1"/>
          </p:cNvSpPr>
          <p:nvPr>
            <p:ph type="sldNum" sz="quarter" idx="12"/>
          </p:nvPr>
        </p:nvSpPr>
        <p:spPr/>
        <p:txBody>
          <a:bodyPr/>
          <a:lstStyle/>
          <a:p>
            <a:fld id="{19371D3E-5A18-49EB-AD2A-429AF165759F}" type="slidenum">
              <a:rPr lang="en-US" smtClean="0"/>
              <a:t>8</a:t>
            </a:fld>
            <a:endParaRPr lang="en-US" dirty="0"/>
          </a:p>
        </p:txBody>
      </p:sp>
    </p:spTree>
    <p:extLst>
      <p:ext uri="{BB962C8B-B14F-4D97-AF65-F5344CB8AC3E}">
        <p14:creationId xmlns:p14="http://schemas.microsoft.com/office/powerpoint/2010/main" val="85835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Coordinate the choices</a:t>
            </a:r>
          </a:p>
        </p:txBody>
      </p:sp>
      <p:sp>
        <p:nvSpPr>
          <p:cNvPr id="5" name="Footer Placeholder 4"/>
          <p:cNvSpPr>
            <a:spLocks noGrp="1"/>
          </p:cNvSpPr>
          <p:nvPr>
            <p:ph type="ftr" sz="quarter" idx="11"/>
          </p:nvPr>
        </p:nvSpPr>
        <p:spPr/>
        <p:txBody>
          <a:bodyPr/>
          <a:lstStyle/>
          <a:p>
            <a:r>
              <a:rPr lang="en-US"/>
              <a:t>www.amazing-social.com                    #5CsofSocial</a:t>
            </a:r>
            <a:endParaRPr lang="en-US" dirty="0"/>
          </a:p>
        </p:txBody>
      </p:sp>
      <p:sp>
        <p:nvSpPr>
          <p:cNvPr id="6" name="Slide Number Placeholder 5"/>
          <p:cNvSpPr>
            <a:spLocks noGrp="1"/>
          </p:cNvSpPr>
          <p:nvPr>
            <p:ph type="sldNum" sz="quarter" idx="12"/>
          </p:nvPr>
        </p:nvSpPr>
        <p:spPr/>
        <p:txBody>
          <a:bodyPr/>
          <a:lstStyle/>
          <a:p>
            <a:fld id="{19371D3E-5A18-49EB-AD2A-429AF165759F}" type="slidenum">
              <a:rPr lang="en-US" smtClean="0"/>
              <a:t>9</a:t>
            </a:fld>
            <a:endParaRPr lang="en-US" dirty="0"/>
          </a:p>
        </p:txBody>
      </p:sp>
      <p:graphicFrame>
        <p:nvGraphicFramePr>
          <p:cNvPr id="7" name="Diagram 6"/>
          <p:cNvGraphicFramePr/>
          <p:nvPr>
            <p:extLst>
              <p:ext uri="{D42A27DB-BD31-4B8C-83A1-F6EECF244321}">
                <p14:modId xmlns:p14="http://schemas.microsoft.com/office/powerpoint/2010/main" val="1875480947"/>
              </p:ext>
            </p:extLst>
          </p:nvPr>
        </p:nvGraphicFramePr>
        <p:xfrm>
          <a:off x="3792496" y="630936"/>
          <a:ext cx="7408904" cy="5248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8845304"/>
      </p:ext>
    </p:extLst>
  </p:cSld>
  <p:clrMapOvr>
    <a:masterClrMapping/>
  </p:clrMapOvr>
</p:sld>
</file>

<file path=ppt/theme/theme1.xml><?xml version="1.0" encoding="utf-8"?>
<a:theme xmlns:a="http://schemas.openxmlformats.org/drawingml/2006/main" name="Atlas">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Atla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EF0781-FB17-4F1F-B3B1-699933968C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{8232BBCA-786E-3249-91F0-C93ABF4BFE28}tf16401369</Template>
  <TotalTime>3783</TotalTime>
  <Words>1162</Words>
  <Application>Microsoft Macintosh PowerPoint</Application>
  <PresentationFormat>Widescreen</PresentationFormat>
  <Paragraphs>163</Paragraphs>
  <Slides>17</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Helvetica</vt:lpstr>
      <vt:lpstr>Rockwell</vt:lpstr>
      <vt:lpstr>Wingdings</vt:lpstr>
      <vt:lpstr>Atlas</vt:lpstr>
      <vt:lpstr>     What is a Social Media Strategy?</vt:lpstr>
      <vt:lpstr>PowerPoint Presentation</vt:lpstr>
      <vt:lpstr>1. What does NOT count as a social media strategy?</vt:lpstr>
      <vt:lpstr>2. How do you create a superior social media strategy? </vt:lpstr>
      <vt:lpstr>Assess  competitive landscape</vt:lpstr>
      <vt:lpstr>Make big picture choices</vt:lpstr>
      <vt:lpstr>PowerPoint Presentation</vt:lpstr>
      <vt:lpstr>Big picture … social media choices</vt:lpstr>
      <vt:lpstr>Coordinate the choices</vt:lpstr>
      <vt:lpstr>Coordinate the choices</vt:lpstr>
      <vt:lpstr>Coordinate the choices</vt:lpstr>
      <vt:lpstr>Rope-a-Dope</vt:lpstr>
      <vt:lpstr>Set a coherent path forward</vt:lpstr>
      <vt:lpstr>Craft an orchestrated set of tactics</vt:lpstr>
      <vt:lpstr>3. Why craft a social media strategy? </vt:lpstr>
      <vt:lpstr>The 5 Cs of Social</vt:lpstr>
      <vt:lpstr>PowerPoint Presentation</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Bauer</dc:creator>
  <cp:lastModifiedBy>Microsoft Office User</cp:lastModifiedBy>
  <cp:revision>104</cp:revision>
  <dcterms:created xsi:type="dcterms:W3CDTF">2017-07-09T05:23:23Z</dcterms:created>
  <dcterms:modified xsi:type="dcterms:W3CDTF">2018-04-01T01:48:04Z</dcterms:modified>
</cp:coreProperties>
</file>